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65" r:id="rId5"/>
    <p:sldId id="256" r:id="rId6"/>
    <p:sldId id="258" r:id="rId7"/>
    <p:sldId id="259" r:id="rId8"/>
    <p:sldId id="264" r:id="rId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C86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DBA0E4-DD64-48FD-B411-4DBABBC009B7}" v="71" dt="2024-10-10T17:54:09.162"/>
  </p1510:revLst>
</p1510:revInfo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1904" y="14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9B019-E64B-48EE-AA6A-21E178893413}" type="datetimeFigureOut">
              <a:rPr lang="de-DE" smtClean="0"/>
              <a:t>22.05.25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EE6EB-0152-409A-BCB9-93AF657BF6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6802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EEE6EB-0152-409A-BCB9-93AF657BF6F1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3107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07504" y="476672"/>
            <a:ext cx="8456984" cy="576065"/>
          </a:xfrm>
        </p:spPr>
        <p:txBody>
          <a:bodyPr>
            <a:noAutofit/>
          </a:bodyPr>
          <a:lstStyle>
            <a:lvl1pPr algn="l">
              <a:defRPr sz="4400" b="1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de-DE" dirty="0"/>
              <a:t>Headline der Präsentation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07504" y="1052736"/>
            <a:ext cx="8456984" cy="56881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accent1"/>
                </a:solidFill>
                <a:latin typeface="Calibri 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Subheadline falls Sie benötigt wird</a:t>
            </a:r>
          </a:p>
        </p:txBody>
      </p:sp>
      <p:grpSp>
        <p:nvGrpSpPr>
          <p:cNvPr id="11" name="Gruppieren 10"/>
          <p:cNvGrpSpPr/>
          <p:nvPr userDrawn="1"/>
        </p:nvGrpSpPr>
        <p:grpSpPr>
          <a:xfrm>
            <a:off x="0" y="1700808"/>
            <a:ext cx="9144000" cy="191820"/>
            <a:chOff x="0" y="1256956"/>
            <a:chExt cx="9144000" cy="191820"/>
          </a:xfrm>
        </p:grpSpPr>
        <p:sp>
          <p:nvSpPr>
            <p:cNvPr id="9" name="Rechteck 8"/>
            <p:cNvSpPr/>
            <p:nvPr userDrawn="1"/>
          </p:nvSpPr>
          <p:spPr>
            <a:xfrm>
              <a:off x="0" y="1412776"/>
              <a:ext cx="9144000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1"/>
                </a:solidFill>
              </a:endParaRPr>
            </a:p>
          </p:txBody>
        </p:sp>
        <p:sp>
          <p:nvSpPr>
            <p:cNvPr id="10" name="Gleichschenkliges Dreieck 9"/>
            <p:cNvSpPr/>
            <p:nvPr userDrawn="1"/>
          </p:nvSpPr>
          <p:spPr>
            <a:xfrm>
              <a:off x="467544" y="1256956"/>
              <a:ext cx="288032" cy="17382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4" name="Grafik 3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" y="1892628"/>
            <a:ext cx="9143998" cy="4752000"/>
          </a:xfrm>
          <a:prstGeom prst="rect">
            <a:avLst/>
          </a:prstGeom>
        </p:spPr>
      </p:pic>
      <p:sp>
        <p:nvSpPr>
          <p:cNvPr id="5" name="Textfeld 4"/>
          <p:cNvSpPr txBox="1"/>
          <p:nvPr userDrawn="1"/>
        </p:nvSpPr>
        <p:spPr>
          <a:xfrm>
            <a:off x="611560" y="5477743"/>
            <a:ext cx="29523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Calibri Light" pitchFamily="34" charset="0"/>
              </a:rPr>
              <a:t>WIR STEHEN FÜR:</a:t>
            </a:r>
          </a:p>
        </p:txBody>
      </p:sp>
      <p:sp>
        <p:nvSpPr>
          <p:cNvPr id="6" name="Textfeld 5"/>
          <p:cNvSpPr txBox="1"/>
          <p:nvPr userDrawn="1"/>
        </p:nvSpPr>
        <p:spPr>
          <a:xfrm>
            <a:off x="611560" y="565195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chemeClr val="accent1"/>
                </a:solidFill>
                <a:latin typeface="Calibri Light" pitchFamily="34" charset="0"/>
              </a:rPr>
              <a:t>Sicherheit im Umgang mit Strahlung.</a:t>
            </a:r>
          </a:p>
        </p:txBody>
      </p:sp>
      <p:pic>
        <p:nvPicPr>
          <p:cNvPr id="13" name="Picture 2" descr="K:\Fachverband für Strahlenschutz\Logo\FINAL_FSeV-Logo\FSeV-Logo_Bildschirm_RGB\FSeV-Logo_Bildschirm_RGB\FSeV-Logo_Mit-Unterzeile_Bildschirm_RGB_2013-12\Bunt\FSeV-Logo_Mit-Unterzeile_Bunt_Transparent_RGB_2013-1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416" y="4922507"/>
            <a:ext cx="3528393" cy="113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721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2013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 hasCustomPrompt="1"/>
          </p:nvPr>
        </p:nvSpPr>
        <p:spPr>
          <a:xfrm>
            <a:off x="457200" y="1260000"/>
            <a:ext cx="8229600" cy="497731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Calibri Light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Hier bitte ein Bild einfügen.</a:t>
            </a:r>
          </a:p>
        </p:txBody>
      </p:sp>
      <p:sp>
        <p:nvSpPr>
          <p:cNvPr id="20" name="Rechteck 19"/>
          <p:cNvSpPr/>
          <p:nvPr userDrawn="1"/>
        </p:nvSpPr>
        <p:spPr>
          <a:xfrm>
            <a:off x="0" y="872720"/>
            <a:ext cx="9144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1"/>
              </a:solidFill>
            </a:endParaRPr>
          </a:p>
        </p:txBody>
      </p:sp>
      <p:sp>
        <p:nvSpPr>
          <p:cNvPr id="21" name="Gleichschenkliges Dreieck 20"/>
          <p:cNvSpPr/>
          <p:nvPr userDrawn="1"/>
        </p:nvSpPr>
        <p:spPr>
          <a:xfrm>
            <a:off x="496347" y="769664"/>
            <a:ext cx="259229" cy="13905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948" y="103256"/>
            <a:ext cx="1566548" cy="685685"/>
          </a:xfrm>
          <a:prstGeom prst="rect">
            <a:avLst/>
          </a:prstGeom>
        </p:spPr>
      </p:pic>
      <p:sp>
        <p:nvSpPr>
          <p:cNvPr id="8" name="Untertitel 2"/>
          <p:cNvSpPr>
            <a:spLocks noGrp="1"/>
          </p:cNvSpPr>
          <p:nvPr>
            <p:ph type="subTitle" idx="10" hasCustomPrompt="1"/>
          </p:nvPr>
        </p:nvSpPr>
        <p:spPr>
          <a:xfrm>
            <a:off x="507504" y="435237"/>
            <a:ext cx="6368752" cy="473483"/>
          </a:xfrm>
        </p:spPr>
        <p:txBody>
          <a:bodyPr>
            <a:normAutofit/>
          </a:bodyPr>
          <a:lstStyle>
            <a:lvl1pPr marL="0" indent="0" algn="l">
              <a:buNone/>
              <a:defRPr sz="1400" baseline="0">
                <a:solidFill>
                  <a:schemeClr val="accent1"/>
                </a:solidFill>
                <a:latin typeface="Calibri 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Subheadline falls Sie benötigt wird</a:t>
            </a:r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507504" y="116632"/>
            <a:ext cx="6368752" cy="432048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de-DE" dirty="0"/>
              <a:t>Überschrift der Folie</a:t>
            </a:r>
          </a:p>
        </p:txBody>
      </p:sp>
    </p:spTree>
    <p:extLst>
      <p:ext uri="{BB962C8B-B14F-4D97-AF65-F5344CB8AC3E}">
        <p14:creationId xmlns:p14="http://schemas.microsoft.com/office/powerpoint/2010/main" val="2456692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7544" y="1260000"/>
            <a:ext cx="3008313" cy="720080"/>
          </a:xfrm>
        </p:spPr>
        <p:txBody>
          <a:bodyPr anchor="t" anchorCtr="0">
            <a:noAutofit/>
          </a:bodyPr>
          <a:lstStyle>
            <a:lvl1pPr algn="l">
              <a:defRPr sz="2400" b="0"/>
            </a:lvl1pPr>
          </a:lstStyle>
          <a:p>
            <a:r>
              <a:rPr lang="de-DE" dirty="0"/>
              <a:t>Kurze 2. 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575050" y="1260000"/>
            <a:ext cx="5111750" cy="50400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None/>
              <a:tabLst/>
              <a:defRPr sz="1600" baseline="0">
                <a:latin typeface="Calibri Light" pitchFamily="34" charset="0"/>
              </a:defRPr>
            </a:lvl1pPr>
            <a:lvl2pPr marL="625475" indent="-168275">
              <a:buClr>
                <a:schemeClr val="accent2"/>
              </a:buClr>
              <a:buSzPct val="70000"/>
              <a:buFont typeface="Arial" pitchFamily="34" charset="0"/>
              <a:buChar char="•"/>
              <a:defRPr sz="1600">
                <a:latin typeface="Calibri Light" pitchFamily="34" charset="0"/>
              </a:defRPr>
            </a:lvl2pPr>
            <a:lvl3pPr marL="1073150" indent="-158750">
              <a:buClr>
                <a:schemeClr val="accent2"/>
              </a:buClr>
              <a:buSzPct val="70000"/>
              <a:buFont typeface="Arial" pitchFamily="34" charset="0"/>
              <a:buChar char="•"/>
              <a:defRPr sz="1600">
                <a:latin typeface="Calibri Light" pitchFamily="34" charset="0"/>
              </a:defRPr>
            </a:lvl3pPr>
            <a:lvl4pPr marL="1520825" indent="-149225">
              <a:buClr>
                <a:schemeClr val="accent2"/>
              </a:buClr>
              <a:buSzPct val="70000"/>
              <a:buFont typeface="Arial" pitchFamily="34" charset="0"/>
              <a:buChar char="•"/>
              <a:defRPr sz="1600">
                <a:latin typeface="Calibri Light" pitchFamily="34" charset="0"/>
              </a:defRPr>
            </a:lvl4pPr>
            <a:lvl5pPr marL="1968500" indent="-139700">
              <a:buClr>
                <a:schemeClr val="accent2"/>
              </a:buClr>
              <a:buSzPct val="70000"/>
              <a:buFont typeface="Arial" pitchFamily="34" charset="0"/>
              <a:buChar char="•"/>
              <a:defRPr sz="1600">
                <a:latin typeface="Calibri Light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None/>
              <a:tabLst/>
              <a:defRPr/>
            </a:pPr>
            <a:r>
              <a:rPr lang="de-DE" dirty="0"/>
              <a:t>Hier bitte den Fließtext oder ein Element einfügen.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468000" y="1979999"/>
            <a:ext cx="3008313" cy="4320000"/>
          </a:xfrm>
        </p:spPr>
        <p:txBody>
          <a:bodyPr>
            <a:normAutofit/>
          </a:bodyPr>
          <a:lstStyle>
            <a:lvl1pPr marL="177800" indent="-177800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latin typeface="Calibri Light" pitchFamily="34" charset="0"/>
              </a:defRPr>
            </a:lvl1pPr>
            <a:lvl2pPr marL="541338" indent="-187325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latin typeface="Calibri Light" panose="020F0302020204030204" pitchFamily="34" charset="0"/>
              </a:defRPr>
            </a:lvl2pPr>
            <a:lvl3pPr marL="895350" indent="-176213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latin typeface="Calibri Light" panose="020F0302020204030204" pitchFamily="34" charset="0"/>
              </a:defRPr>
            </a:lvl3pPr>
            <a:lvl4pPr marL="1258888" indent="-185738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latin typeface="Calibri Light" panose="020F0302020204030204" pitchFamily="34" charset="0"/>
              </a:defRPr>
            </a:lvl4pPr>
            <a:lvl5pPr marL="1614488" indent="-17780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latin typeface="Calibri Light" panose="020F0302020204030204" pitchFamily="34" charset="0"/>
              </a:defRPr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Hier bitte einen Fließtext einfügen.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9" name="Rechteck 8"/>
          <p:cNvSpPr/>
          <p:nvPr userDrawn="1"/>
        </p:nvSpPr>
        <p:spPr>
          <a:xfrm>
            <a:off x="0" y="872720"/>
            <a:ext cx="9144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1"/>
              </a:solidFill>
            </a:endParaRPr>
          </a:p>
        </p:txBody>
      </p:sp>
      <p:sp>
        <p:nvSpPr>
          <p:cNvPr id="10" name="Gleichschenkliges Dreieck 9"/>
          <p:cNvSpPr/>
          <p:nvPr userDrawn="1"/>
        </p:nvSpPr>
        <p:spPr>
          <a:xfrm>
            <a:off x="496347" y="769664"/>
            <a:ext cx="259229" cy="13905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948" y="103256"/>
            <a:ext cx="1566548" cy="685685"/>
          </a:xfrm>
          <a:prstGeom prst="rect">
            <a:avLst/>
          </a:prstGeom>
        </p:spPr>
      </p:pic>
      <p:sp>
        <p:nvSpPr>
          <p:cNvPr id="14" name="Untertitel 2"/>
          <p:cNvSpPr>
            <a:spLocks noGrp="1"/>
          </p:cNvSpPr>
          <p:nvPr>
            <p:ph type="subTitle" idx="10" hasCustomPrompt="1"/>
          </p:nvPr>
        </p:nvSpPr>
        <p:spPr>
          <a:xfrm>
            <a:off x="507504" y="435237"/>
            <a:ext cx="6368752" cy="473483"/>
          </a:xfrm>
        </p:spPr>
        <p:txBody>
          <a:bodyPr>
            <a:normAutofit/>
          </a:bodyPr>
          <a:lstStyle>
            <a:lvl1pPr marL="0" indent="0" algn="l">
              <a:buNone/>
              <a:defRPr sz="1400" baseline="0">
                <a:solidFill>
                  <a:schemeClr val="accent1"/>
                </a:solidFill>
                <a:latin typeface="Calibri 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Subheadline falls Sie benötigt wird</a:t>
            </a:r>
          </a:p>
        </p:txBody>
      </p:sp>
      <p:sp>
        <p:nvSpPr>
          <p:cNvPr id="15" name="Titel 1"/>
          <p:cNvSpPr txBox="1">
            <a:spLocks/>
          </p:cNvSpPr>
          <p:nvPr userDrawn="1"/>
        </p:nvSpPr>
        <p:spPr>
          <a:xfrm>
            <a:off x="507504" y="116632"/>
            <a:ext cx="6368752" cy="43204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de-DE"/>
              <a:t>Überschrift der Folie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8187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/>
          <p:cNvSpPr>
            <a:spLocks noGrp="1"/>
          </p:cNvSpPr>
          <p:nvPr>
            <p:ph type="pic" idx="10" hasCustomPrompt="1"/>
          </p:nvPr>
        </p:nvSpPr>
        <p:spPr>
          <a:xfrm>
            <a:off x="0" y="2468692"/>
            <a:ext cx="9144000" cy="41760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latin typeface="Calibri Light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          Hier bitte ein Bild einfügen.</a:t>
            </a:r>
          </a:p>
        </p:txBody>
      </p:sp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507504" y="1268760"/>
            <a:ext cx="8456984" cy="576064"/>
          </a:xfrm>
        </p:spPr>
        <p:txBody>
          <a:bodyPr>
            <a:noAutofit/>
          </a:bodyPr>
          <a:lstStyle>
            <a:lvl1pPr algn="l">
              <a:defRPr sz="3600" b="1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de-DE" dirty="0"/>
              <a:t>Kapitelüberschrift z.B. Nachwuchs</a:t>
            </a:r>
          </a:p>
        </p:txBody>
      </p:sp>
      <p:sp>
        <p:nvSpPr>
          <p:cNvPr id="9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07504" y="1852078"/>
            <a:ext cx="8456984" cy="568810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accent1"/>
                </a:solidFill>
                <a:latin typeface="Calibri 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Subheadline falls Sie benötigt wird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0" y="2276872"/>
            <a:ext cx="9144000" cy="191820"/>
            <a:chOff x="0" y="1256956"/>
            <a:chExt cx="9144000" cy="191820"/>
          </a:xfrm>
        </p:grpSpPr>
        <p:sp>
          <p:nvSpPr>
            <p:cNvPr id="11" name="Rechteck 10"/>
            <p:cNvSpPr/>
            <p:nvPr userDrawn="1"/>
          </p:nvSpPr>
          <p:spPr>
            <a:xfrm>
              <a:off x="0" y="1412776"/>
              <a:ext cx="9144000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1"/>
                </a:solidFill>
              </a:endParaRPr>
            </a:p>
          </p:txBody>
        </p:sp>
        <p:sp>
          <p:nvSpPr>
            <p:cNvPr id="12" name="Gleichschenkliges Dreieck 11"/>
            <p:cNvSpPr/>
            <p:nvPr userDrawn="1"/>
          </p:nvSpPr>
          <p:spPr>
            <a:xfrm>
              <a:off x="467544" y="1256956"/>
              <a:ext cx="288032" cy="17382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82015"/>
            <a:ext cx="2144122" cy="93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977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0" y="1260000"/>
            <a:ext cx="8229600" cy="5040000"/>
          </a:xfrm>
        </p:spPr>
        <p:txBody>
          <a:bodyPr>
            <a:noAutofit/>
          </a:bodyPr>
          <a:lstStyle>
            <a:lvl1pPr marL="263525" indent="-263525">
              <a:buClr>
                <a:schemeClr val="accent1"/>
              </a:buClr>
              <a:buFont typeface="Arial" pitchFamily="34" charset="0"/>
              <a:buChar char="•"/>
              <a:defRPr sz="2400">
                <a:latin typeface="Calibri Light" pitchFamily="34" charset="0"/>
              </a:defRPr>
            </a:lvl1pPr>
            <a:lvl2pPr marL="631825" indent="-174625">
              <a:buClr>
                <a:schemeClr val="accent1"/>
              </a:buClr>
              <a:buSzPct val="70000"/>
              <a:buFont typeface="Arial" pitchFamily="34" charset="0"/>
              <a:buChar char="•"/>
              <a:defRPr sz="2000">
                <a:latin typeface="Calibri Light" pitchFamily="34" charset="0"/>
              </a:defRPr>
            </a:lvl2pPr>
            <a:lvl3pPr marL="1074738" indent="-160338">
              <a:buClr>
                <a:schemeClr val="accent1"/>
              </a:buClr>
              <a:buSzPct val="70000"/>
              <a:buFont typeface="Arial" pitchFamily="34" charset="0"/>
              <a:buChar char="•"/>
              <a:defRPr sz="2000">
                <a:latin typeface="Calibri Light" pitchFamily="34" charset="0"/>
              </a:defRPr>
            </a:lvl3pPr>
            <a:lvl4pPr marL="1527175" indent="-155575">
              <a:buClr>
                <a:schemeClr val="accent1"/>
              </a:buClr>
              <a:buSzPct val="70000"/>
              <a:buFont typeface="Arial" pitchFamily="34" charset="0"/>
              <a:buChar char="•"/>
              <a:defRPr sz="2000">
                <a:latin typeface="Calibri Light" pitchFamily="34" charset="0"/>
              </a:defRPr>
            </a:lvl4pPr>
            <a:lvl5pPr marL="1970088" indent="-141288">
              <a:buClr>
                <a:schemeClr val="accent1"/>
              </a:buClr>
              <a:buSzPct val="70000"/>
              <a:buFont typeface="Arial" pitchFamily="34" charset="0"/>
              <a:buChar char="•"/>
              <a:defRPr sz="2000">
                <a:latin typeface="Calibri Light" pitchFamily="34" charset="0"/>
              </a:defRPr>
            </a:lvl5pPr>
          </a:lstStyle>
          <a:p>
            <a:pPr lvl="0"/>
            <a:r>
              <a:rPr lang="de-DE" dirty="0"/>
              <a:t>Hier bitte einen Fließtext oder ein Element einfügen.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4" name="Untertitel 2"/>
          <p:cNvSpPr>
            <a:spLocks noGrp="1"/>
          </p:cNvSpPr>
          <p:nvPr>
            <p:ph type="subTitle" idx="10" hasCustomPrompt="1"/>
          </p:nvPr>
        </p:nvSpPr>
        <p:spPr>
          <a:xfrm>
            <a:off x="507504" y="435237"/>
            <a:ext cx="6368752" cy="473483"/>
          </a:xfrm>
        </p:spPr>
        <p:txBody>
          <a:bodyPr>
            <a:normAutofit/>
          </a:bodyPr>
          <a:lstStyle>
            <a:lvl1pPr marL="0" indent="0" algn="l">
              <a:buNone/>
              <a:defRPr sz="1400" baseline="0">
                <a:solidFill>
                  <a:schemeClr val="accent1"/>
                </a:solidFill>
                <a:latin typeface="Calibri 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Subheadline falls Sie benötigt wird</a:t>
            </a:r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948" y="103256"/>
            <a:ext cx="1566548" cy="685685"/>
          </a:xfrm>
          <a:prstGeom prst="rect">
            <a:avLst/>
          </a:prstGeom>
        </p:spPr>
      </p:pic>
      <p:sp>
        <p:nvSpPr>
          <p:cNvPr id="17" name="Rechteck 16"/>
          <p:cNvSpPr/>
          <p:nvPr userDrawn="1"/>
        </p:nvSpPr>
        <p:spPr>
          <a:xfrm>
            <a:off x="0" y="872720"/>
            <a:ext cx="9144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1"/>
              </a:solidFill>
            </a:endParaRPr>
          </a:p>
        </p:txBody>
      </p:sp>
      <p:sp>
        <p:nvSpPr>
          <p:cNvPr id="18" name="Gleichschenkliges Dreieck 17"/>
          <p:cNvSpPr/>
          <p:nvPr userDrawn="1"/>
        </p:nvSpPr>
        <p:spPr>
          <a:xfrm>
            <a:off x="496347" y="769664"/>
            <a:ext cx="259229" cy="13905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Titel 1"/>
          <p:cNvSpPr>
            <a:spLocks noGrp="1"/>
          </p:cNvSpPr>
          <p:nvPr>
            <p:ph type="ctrTitle" hasCustomPrompt="1"/>
          </p:nvPr>
        </p:nvSpPr>
        <p:spPr>
          <a:xfrm>
            <a:off x="507504" y="116632"/>
            <a:ext cx="6368752" cy="432048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de-DE" dirty="0"/>
              <a:t>Überschrift der Folie</a:t>
            </a:r>
          </a:p>
        </p:txBody>
      </p:sp>
    </p:spTree>
    <p:extLst>
      <p:ext uri="{BB962C8B-B14F-4D97-AF65-F5344CB8AC3E}">
        <p14:creationId xmlns:p14="http://schemas.microsoft.com/office/powerpoint/2010/main" val="3878628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48200" y="1600807"/>
            <a:ext cx="4038600" cy="4708513"/>
          </a:xfrm>
        </p:spPr>
        <p:txBody>
          <a:bodyPr>
            <a:noAutofit/>
          </a:bodyPr>
          <a:lstStyle>
            <a:lvl1pPr marL="0" indent="0">
              <a:buClr>
                <a:schemeClr val="accent1"/>
              </a:buClr>
              <a:buFontTx/>
              <a:buNone/>
              <a:defRPr sz="1800" baseline="0">
                <a:latin typeface="Calibri Light" pitchFamily="34" charset="0"/>
              </a:defRPr>
            </a:lvl1pPr>
            <a:lvl2pPr marL="631825" indent="-174625">
              <a:buClr>
                <a:schemeClr val="accent1"/>
              </a:buClr>
              <a:buSzPct val="70000"/>
              <a:buFont typeface="Arial" pitchFamily="34" charset="0"/>
              <a:buChar char="•"/>
              <a:defRPr sz="2000">
                <a:latin typeface="Calibri Light" pitchFamily="34" charset="0"/>
              </a:defRPr>
            </a:lvl2pPr>
            <a:lvl3pPr marL="1074738" indent="-160338">
              <a:buClr>
                <a:schemeClr val="accent1"/>
              </a:buClr>
              <a:buSzPct val="70000"/>
              <a:buFont typeface="Arial" pitchFamily="34" charset="0"/>
              <a:buChar char="•"/>
              <a:defRPr sz="2000">
                <a:latin typeface="Calibri Light" pitchFamily="34" charset="0"/>
              </a:defRPr>
            </a:lvl3pPr>
            <a:lvl4pPr marL="1527175" indent="-155575">
              <a:buClr>
                <a:schemeClr val="accent1"/>
              </a:buClr>
              <a:buSzPct val="70000"/>
              <a:buFont typeface="Arial" pitchFamily="34" charset="0"/>
              <a:buChar char="•"/>
              <a:defRPr sz="2000">
                <a:latin typeface="Calibri Light" pitchFamily="34" charset="0"/>
              </a:defRPr>
            </a:lvl4pPr>
            <a:lvl5pPr marL="1970088" indent="-141288">
              <a:buClr>
                <a:schemeClr val="accent1"/>
              </a:buClr>
              <a:buSzPct val="70000"/>
              <a:buFont typeface="Arial" pitchFamily="34" charset="0"/>
              <a:buChar char="•"/>
              <a:defRPr sz="2000">
                <a:latin typeface="Calibri Ligh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Hier bitte ein Bild einfügen</a:t>
            </a:r>
          </a:p>
        </p:txBody>
      </p:sp>
      <p:sp>
        <p:nvSpPr>
          <p:cNvPr id="12" name="Rechteck 11"/>
          <p:cNvSpPr/>
          <p:nvPr userDrawn="1"/>
        </p:nvSpPr>
        <p:spPr>
          <a:xfrm>
            <a:off x="0" y="872720"/>
            <a:ext cx="9144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1"/>
              </a:solidFill>
            </a:endParaRPr>
          </a:p>
        </p:txBody>
      </p:sp>
      <p:sp>
        <p:nvSpPr>
          <p:cNvPr id="14" name="Gleichschenkliges Dreieck 13"/>
          <p:cNvSpPr/>
          <p:nvPr userDrawn="1"/>
        </p:nvSpPr>
        <p:spPr>
          <a:xfrm>
            <a:off x="496347" y="769664"/>
            <a:ext cx="259229" cy="13905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itel 1"/>
          <p:cNvSpPr>
            <a:spLocks noGrp="1"/>
          </p:cNvSpPr>
          <p:nvPr>
            <p:ph type="ctrTitle" hasCustomPrompt="1"/>
          </p:nvPr>
        </p:nvSpPr>
        <p:spPr>
          <a:xfrm>
            <a:off x="507504" y="116632"/>
            <a:ext cx="6368752" cy="432048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de-DE" dirty="0"/>
              <a:t>Überschrift der Folie</a:t>
            </a:r>
          </a:p>
        </p:txBody>
      </p:sp>
      <p:sp>
        <p:nvSpPr>
          <p:cNvPr id="16" name="Untertitel 2"/>
          <p:cNvSpPr>
            <a:spLocks noGrp="1"/>
          </p:cNvSpPr>
          <p:nvPr>
            <p:ph type="subTitle" idx="10" hasCustomPrompt="1"/>
          </p:nvPr>
        </p:nvSpPr>
        <p:spPr>
          <a:xfrm>
            <a:off x="507504" y="435237"/>
            <a:ext cx="6368752" cy="473483"/>
          </a:xfrm>
        </p:spPr>
        <p:txBody>
          <a:bodyPr>
            <a:normAutofit/>
          </a:bodyPr>
          <a:lstStyle>
            <a:lvl1pPr marL="0" indent="0" algn="l">
              <a:buNone/>
              <a:defRPr sz="1400" baseline="0">
                <a:solidFill>
                  <a:schemeClr val="accent1"/>
                </a:solidFill>
                <a:latin typeface="Calibri 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Subheadline falls Sie benötigt wird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948" y="103256"/>
            <a:ext cx="1566548" cy="685685"/>
          </a:xfrm>
          <a:prstGeom prst="rect">
            <a:avLst/>
          </a:prstGeom>
        </p:spPr>
      </p:pic>
      <p:sp>
        <p:nvSpPr>
          <p:cNvPr id="2" name="Rechteck 1"/>
          <p:cNvSpPr/>
          <p:nvPr userDrawn="1"/>
        </p:nvSpPr>
        <p:spPr>
          <a:xfrm>
            <a:off x="496347" y="1600807"/>
            <a:ext cx="3931637" cy="47085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" name="Gerade Verbindung 5"/>
          <p:cNvCxnSpPr/>
          <p:nvPr userDrawn="1"/>
        </p:nvCxnSpPr>
        <p:spPr>
          <a:xfrm>
            <a:off x="496347" y="1600807"/>
            <a:ext cx="3931637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496888" y="1196975"/>
            <a:ext cx="3930650" cy="287809"/>
          </a:xfrm>
        </p:spPr>
        <p:txBody>
          <a:bodyPr lIns="0" anchor="t" anchorCtr="0">
            <a:noAutofit/>
          </a:bodyPr>
          <a:lstStyle>
            <a:lvl1pPr marL="0" indent="0">
              <a:buNone/>
              <a:defRPr sz="2000" b="0">
                <a:latin typeface="+mj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7" name="Inhaltsplatzhalter 3"/>
          <p:cNvSpPr>
            <a:spLocks noGrp="1"/>
          </p:cNvSpPr>
          <p:nvPr>
            <p:ph sz="half" idx="12" hasCustomPrompt="1"/>
          </p:nvPr>
        </p:nvSpPr>
        <p:spPr>
          <a:xfrm>
            <a:off x="625961" y="1803192"/>
            <a:ext cx="3658007" cy="4362112"/>
          </a:xfrm>
        </p:spPr>
        <p:txBody>
          <a:bodyPr>
            <a:noAutofit/>
          </a:bodyPr>
          <a:lstStyle>
            <a:lvl1pPr marL="179388" indent="-179388">
              <a:buClr>
                <a:schemeClr val="accent1"/>
              </a:buClr>
              <a:buFont typeface="Arial" pitchFamily="34" charset="0"/>
              <a:buChar char="•"/>
              <a:defRPr sz="2000">
                <a:latin typeface="Calibri Light" pitchFamily="34" charset="0"/>
              </a:defRPr>
            </a:lvl1pPr>
            <a:lvl2pPr marL="541338" indent="-187325">
              <a:buClr>
                <a:schemeClr val="accent1"/>
              </a:buClr>
              <a:buSzPct val="70000"/>
              <a:buFont typeface="Arial" pitchFamily="34" charset="0"/>
              <a:buChar char="•"/>
              <a:defRPr sz="1800">
                <a:latin typeface="Calibri Light" pitchFamily="34" charset="0"/>
              </a:defRPr>
            </a:lvl2pPr>
            <a:lvl3pPr marL="895350" indent="-176213">
              <a:buClr>
                <a:schemeClr val="accent1"/>
              </a:buClr>
              <a:buSzPct val="70000"/>
              <a:buFont typeface="Arial" pitchFamily="34" charset="0"/>
              <a:buChar char="•"/>
              <a:defRPr sz="1800">
                <a:latin typeface="Calibri Light" pitchFamily="34" charset="0"/>
              </a:defRPr>
            </a:lvl3pPr>
            <a:lvl4pPr marL="1258888" indent="-185738">
              <a:buClr>
                <a:schemeClr val="accent1"/>
              </a:buClr>
              <a:buSzPct val="70000"/>
              <a:buFont typeface="Arial" pitchFamily="34" charset="0"/>
              <a:buChar char="•"/>
              <a:defRPr sz="1800">
                <a:latin typeface="Calibri Light" pitchFamily="34" charset="0"/>
              </a:defRPr>
            </a:lvl4pPr>
            <a:lvl5pPr marL="1614488" indent="-177800">
              <a:buClr>
                <a:schemeClr val="accent1"/>
              </a:buClr>
              <a:buSzPct val="70000"/>
              <a:buFont typeface="Arial" pitchFamily="34" charset="0"/>
              <a:buChar char="•"/>
              <a:defRPr sz="1800">
                <a:latin typeface="Calibri Ligh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Hier bitte einen Fließtext oder ein Element einfügen.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755514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f der gleichen Seite des Rechtecks liegende Ecken abrunden 5"/>
          <p:cNvSpPr/>
          <p:nvPr userDrawn="1"/>
        </p:nvSpPr>
        <p:spPr>
          <a:xfrm>
            <a:off x="458213" y="1196752"/>
            <a:ext cx="4003645" cy="360040"/>
          </a:xfrm>
          <a:prstGeom prst="round2Same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57200" y="1700808"/>
            <a:ext cx="4038600" cy="4599192"/>
          </a:xfrm>
        </p:spPr>
        <p:txBody>
          <a:bodyPr>
            <a:noAutofit/>
          </a:bodyPr>
          <a:lstStyle>
            <a:lvl1pPr marL="179388" indent="-179388">
              <a:buClr>
                <a:schemeClr val="accent1"/>
              </a:buClr>
              <a:defRPr sz="2000">
                <a:latin typeface="Calibri Light" pitchFamily="34" charset="0"/>
              </a:defRPr>
            </a:lvl1pPr>
            <a:lvl2pPr marL="541338" indent="-187325">
              <a:buClr>
                <a:schemeClr val="accent1"/>
              </a:buClr>
              <a:buSzPct val="70000"/>
              <a:buFont typeface="Arial" pitchFamily="34" charset="0"/>
              <a:buChar char="•"/>
              <a:defRPr sz="1800">
                <a:latin typeface="Calibri Light" pitchFamily="34" charset="0"/>
              </a:defRPr>
            </a:lvl2pPr>
            <a:lvl3pPr marL="895350" indent="-176213">
              <a:buClr>
                <a:schemeClr val="accent1"/>
              </a:buClr>
              <a:buSzPct val="70000"/>
              <a:defRPr sz="1800">
                <a:latin typeface="Calibri Light" pitchFamily="34" charset="0"/>
              </a:defRPr>
            </a:lvl3pPr>
            <a:lvl4pPr marL="1258888" indent="-185738">
              <a:buClr>
                <a:schemeClr val="accent1"/>
              </a:buClr>
              <a:buSzPct val="70000"/>
              <a:buFont typeface="Arial" pitchFamily="34" charset="0"/>
              <a:buChar char="•"/>
              <a:defRPr sz="1800">
                <a:latin typeface="Calibri Light" pitchFamily="34" charset="0"/>
              </a:defRPr>
            </a:lvl4pPr>
            <a:lvl5pPr marL="1614488" indent="-177800">
              <a:buClr>
                <a:schemeClr val="accent1"/>
              </a:buClr>
              <a:buSzPct val="70000"/>
              <a:buFont typeface="Arial" pitchFamily="34" charset="0"/>
              <a:buChar char="•"/>
              <a:defRPr sz="1800">
                <a:latin typeface="Calibri Ligh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Headline Hier bitte einen Fließtext oder ein Element einfügen.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48200" y="1700808"/>
            <a:ext cx="4038600" cy="4599192"/>
          </a:xfrm>
        </p:spPr>
        <p:txBody>
          <a:bodyPr>
            <a:noAutofit/>
          </a:bodyPr>
          <a:lstStyle>
            <a:lvl1pPr marL="179388" indent="-179388">
              <a:buClr>
                <a:schemeClr val="accent1"/>
              </a:buClr>
              <a:buFont typeface="Arial" pitchFamily="34" charset="0"/>
              <a:buChar char="•"/>
              <a:defRPr sz="2000">
                <a:latin typeface="Calibri Light" pitchFamily="34" charset="0"/>
              </a:defRPr>
            </a:lvl1pPr>
            <a:lvl2pPr marL="541338" indent="-187325">
              <a:buClr>
                <a:schemeClr val="accent1"/>
              </a:buClr>
              <a:buSzPct val="70000"/>
              <a:buFont typeface="Arial" pitchFamily="34" charset="0"/>
              <a:buChar char="•"/>
              <a:defRPr sz="1800">
                <a:latin typeface="Calibri Light" pitchFamily="34" charset="0"/>
              </a:defRPr>
            </a:lvl2pPr>
            <a:lvl3pPr marL="895350" indent="-176213">
              <a:buClr>
                <a:schemeClr val="accent1"/>
              </a:buClr>
              <a:buSzPct val="70000"/>
              <a:buFont typeface="Arial" pitchFamily="34" charset="0"/>
              <a:buChar char="•"/>
              <a:defRPr sz="1800">
                <a:latin typeface="Calibri Light" pitchFamily="34" charset="0"/>
              </a:defRPr>
            </a:lvl3pPr>
            <a:lvl4pPr marL="1258888" indent="-185738">
              <a:buClr>
                <a:schemeClr val="accent1"/>
              </a:buClr>
              <a:buSzPct val="70000"/>
              <a:buFont typeface="Arial" pitchFamily="34" charset="0"/>
              <a:buChar char="•"/>
              <a:defRPr sz="1800">
                <a:latin typeface="Calibri Light" pitchFamily="34" charset="0"/>
              </a:defRPr>
            </a:lvl4pPr>
            <a:lvl5pPr marL="1614488" indent="-177800">
              <a:buClr>
                <a:schemeClr val="accent1"/>
              </a:buClr>
              <a:buSzPct val="70000"/>
              <a:buFont typeface="Arial" pitchFamily="34" charset="0"/>
              <a:buChar char="•"/>
              <a:defRPr sz="1800">
                <a:latin typeface="Calibri Ligh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Hier bitte einen Fließtext oder ein Element einfügen.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Rechteck 11"/>
          <p:cNvSpPr/>
          <p:nvPr userDrawn="1"/>
        </p:nvSpPr>
        <p:spPr>
          <a:xfrm>
            <a:off x="0" y="872720"/>
            <a:ext cx="9144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1"/>
              </a:solidFill>
            </a:endParaRPr>
          </a:p>
        </p:txBody>
      </p:sp>
      <p:sp>
        <p:nvSpPr>
          <p:cNvPr id="14" name="Gleichschenkliges Dreieck 13"/>
          <p:cNvSpPr/>
          <p:nvPr userDrawn="1"/>
        </p:nvSpPr>
        <p:spPr>
          <a:xfrm>
            <a:off x="496347" y="769664"/>
            <a:ext cx="259229" cy="13905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itel 1"/>
          <p:cNvSpPr>
            <a:spLocks noGrp="1"/>
          </p:cNvSpPr>
          <p:nvPr>
            <p:ph type="ctrTitle" hasCustomPrompt="1"/>
          </p:nvPr>
        </p:nvSpPr>
        <p:spPr>
          <a:xfrm>
            <a:off x="507504" y="116632"/>
            <a:ext cx="6368752" cy="432048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de-DE" dirty="0"/>
              <a:t>Überschrift der Folie</a:t>
            </a:r>
          </a:p>
        </p:txBody>
      </p:sp>
      <p:sp>
        <p:nvSpPr>
          <p:cNvPr id="16" name="Untertitel 2"/>
          <p:cNvSpPr>
            <a:spLocks noGrp="1"/>
          </p:cNvSpPr>
          <p:nvPr>
            <p:ph type="subTitle" idx="10" hasCustomPrompt="1"/>
          </p:nvPr>
        </p:nvSpPr>
        <p:spPr>
          <a:xfrm>
            <a:off x="507504" y="435237"/>
            <a:ext cx="6368752" cy="473483"/>
          </a:xfrm>
        </p:spPr>
        <p:txBody>
          <a:bodyPr>
            <a:normAutofit/>
          </a:bodyPr>
          <a:lstStyle>
            <a:lvl1pPr marL="0" indent="0" algn="l">
              <a:buNone/>
              <a:defRPr sz="1400" baseline="0">
                <a:solidFill>
                  <a:schemeClr val="accent1"/>
                </a:solidFill>
                <a:latin typeface="Calibri 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Subheadline falls Sie benötigt wird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948" y="103256"/>
            <a:ext cx="1566548" cy="685685"/>
          </a:xfrm>
          <a:prstGeom prst="rect">
            <a:avLst/>
          </a:prstGeom>
        </p:spPr>
      </p:pic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496889" y="1178313"/>
            <a:ext cx="3964970" cy="4318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8" name="Auf der gleichen Seite des Rechtecks liegende Ecken abrunden 17"/>
          <p:cNvSpPr/>
          <p:nvPr userDrawn="1"/>
        </p:nvSpPr>
        <p:spPr>
          <a:xfrm>
            <a:off x="4644817" y="1196777"/>
            <a:ext cx="4003645" cy="360015"/>
          </a:xfrm>
          <a:prstGeom prst="round2Same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4683493" y="1178338"/>
            <a:ext cx="3964970" cy="4318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18731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2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57200" y="1260000"/>
            <a:ext cx="4040188" cy="540000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2. Headline innerhalb Folie</a:t>
            </a:r>
          </a:p>
          <a:p>
            <a:pPr lvl="0"/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57200" y="1818000"/>
            <a:ext cx="4040188" cy="4500000"/>
          </a:xfrm>
        </p:spPr>
        <p:txBody>
          <a:bodyPr>
            <a:noAutofit/>
          </a:bodyPr>
          <a:lstStyle>
            <a:lvl1pPr marL="177800" marR="0" indent="-177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 sz="2000">
                <a:latin typeface="Calibri Light" pitchFamily="34" charset="0"/>
              </a:defRPr>
            </a:lvl1pPr>
            <a:lvl2pPr marL="541338" indent="-187325">
              <a:buClr>
                <a:schemeClr val="accent1"/>
              </a:buClr>
              <a:buSzPct val="70000"/>
              <a:buFont typeface="Arial" pitchFamily="34" charset="0"/>
              <a:buChar char="•"/>
              <a:defRPr sz="1800">
                <a:latin typeface="Calibri Light" pitchFamily="34" charset="0"/>
              </a:defRPr>
            </a:lvl2pPr>
            <a:lvl3pPr marL="895350" indent="-176213">
              <a:buClr>
                <a:schemeClr val="accent1"/>
              </a:buClr>
              <a:buSzPct val="70000"/>
              <a:buFont typeface="Arial" pitchFamily="34" charset="0"/>
              <a:buChar char="•"/>
              <a:defRPr sz="1800">
                <a:latin typeface="Calibri Light" pitchFamily="34" charset="0"/>
              </a:defRPr>
            </a:lvl3pPr>
            <a:lvl4pPr marL="1258888" indent="-185738">
              <a:buClr>
                <a:schemeClr val="accent1"/>
              </a:buClr>
              <a:buSzPct val="70000"/>
              <a:buFont typeface="Arial" pitchFamily="34" charset="0"/>
              <a:buChar char="•"/>
              <a:defRPr sz="1800">
                <a:latin typeface="Calibri Light" pitchFamily="34" charset="0"/>
              </a:defRPr>
            </a:lvl4pPr>
            <a:lvl5pPr marL="1614488" indent="-177800">
              <a:buClr>
                <a:schemeClr val="accent1"/>
              </a:buClr>
              <a:buSzPct val="70000"/>
              <a:buFont typeface="Arial" pitchFamily="34" charset="0"/>
              <a:buChar char="•"/>
              <a:defRPr sz="1800">
                <a:latin typeface="Calibri Light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Hier bitte einen Fließtext oder ein Element einfügen.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60000"/>
            <a:ext cx="4041775" cy="540000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2. Headline innerhalb Folie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4645025" y="1818000"/>
            <a:ext cx="4041775" cy="4500000"/>
          </a:xfrm>
        </p:spPr>
        <p:txBody>
          <a:bodyPr>
            <a:noAutofit/>
          </a:bodyPr>
          <a:lstStyle>
            <a:lvl1pPr marL="179388" indent="-179388">
              <a:buClr>
                <a:schemeClr val="accent1"/>
              </a:buClr>
              <a:defRPr sz="2000">
                <a:latin typeface="Calibri Light" pitchFamily="34" charset="0"/>
              </a:defRPr>
            </a:lvl1pPr>
            <a:lvl2pPr marL="541338" indent="-187325">
              <a:buClr>
                <a:schemeClr val="accent1"/>
              </a:buClr>
              <a:buSzPct val="70000"/>
              <a:buFont typeface="Arial" pitchFamily="34" charset="0"/>
              <a:buChar char="•"/>
              <a:defRPr sz="1800">
                <a:latin typeface="Calibri Light" pitchFamily="34" charset="0"/>
              </a:defRPr>
            </a:lvl2pPr>
            <a:lvl3pPr marL="895350" indent="-176213">
              <a:buClr>
                <a:schemeClr val="accent1"/>
              </a:buClr>
              <a:buSzPct val="70000"/>
              <a:buFont typeface="Arial" pitchFamily="34" charset="0"/>
              <a:buChar char="•"/>
              <a:defRPr sz="1800">
                <a:latin typeface="Calibri Light" pitchFamily="34" charset="0"/>
              </a:defRPr>
            </a:lvl3pPr>
            <a:lvl4pPr marL="1258888" indent="-185738">
              <a:buClr>
                <a:schemeClr val="accent1"/>
              </a:buClr>
              <a:buSzPct val="70000"/>
              <a:buFont typeface="Arial" pitchFamily="34" charset="0"/>
              <a:buChar char="•"/>
              <a:defRPr sz="1800">
                <a:latin typeface="Calibri Light" pitchFamily="34" charset="0"/>
              </a:defRPr>
            </a:lvl4pPr>
            <a:lvl5pPr marL="1614488" indent="-177800">
              <a:buClr>
                <a:schemeClr val="accent1"/>
              </a:buClr>
              <a:buSzPct val="70000"/>
              <a:buFont typeface="Arial" pitchFamily="34" charset="0"/>
              <a:buChar char="•"/>
              <a:defRPr sz="1800">
                <a:latin typeface="Calibri Light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Hier bitte einen Fließtext oder ein Element einfügen.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Rechteck 10"/>
          <p:cNvSpPr/>
          <p:nvPr userDrawn="1"/>
        </p:nvSpPr>
        <p:spPr>
          <a:xfrm>
            <a:off x="0" y="872720"/>
            <a:ext cx="9144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1"/>
              </a:solidFill>
            </a:endParaRPr>
          </a:p>
        </p:txBody>
      </p:sp>
      <p:sp>
        <p:nvSpPr>
          <p:cNvPr id="12" name="Gleichschenkliges Dreieck 11"/>
          <p:cNvSpPr/>
          <p:nvPr userDrawn="1"/>
        </p:nvSpPr>
        <p:spPr>
          <a:xfrm>
            <a:off x="496347" y="769664"/>
            <a:ext cx="259229" cy="13905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507504" y="116632"/>
            <a:ext cx="6368752" cy="432048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de-DE" dirty="0"/>
              <a:t>Überschrift der Folie</a:t>
            </a:r>
          </a:p>
        </p:txBody>
      </p:sp>
      <p:sp>
        <p:nvSpPr>
          <p:cNvPr id="14" name="Untertitel 2"/>
          <p:cNvSpPr>
            <a:spLocks noGrp="1"/>
          </p:cNvSpPr>
          <p:nvPr>
            <p:ph type="subTitle" idx="10" hasCustomPrompt="1"/>
          </p:nvPr>
        </p:nvSpPr>
        <p:spPr>
          <a:xfrm>
            <a:off x="507504" y="435237"/>
            <a:ext cx="6368752" cy="473483"/>
          </a:xfrm>
        </p:spPr>
        <p:txBody>
          <a:bodyPr>
            <a:normAutofit/>
          </a:bodyPr>
          <a:lstStyle>
            <a:lvl1pPr marL="0" indent="0" algn="l">
              <a:buNone/>
              <a:defRPr sz="1400" baseline="0">
                <a:solidFill>
                  <a:schemeClr val="accent1"/>
                </a:solidFill>
                <a:latin typeface="Calibri 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Subheadline falls Sie benötigt wird</a:t>
            </a:r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948" y="103256"/>
            <a:ext cx="1566548" cy="68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874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1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57200" y="1260000"/>
            <a:ext cx="4040188" cy="540000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2. Headline innerhalb Folie</a:t>
            </a:r>
          </a:p>
          <a:p>
            <a:pPr lvl="0"/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57200" y="1818000"/>
            <a:ext cx="4040188" cy="4500000"/>
          </a:xfrm>
        </p:spPr>
        <p:txBody>
          <a:bodyPr>
            <a:noAutofit/>
          </a:bodyPr>
          <a:lstStyle>
            <a:lvl1pPr marL="177800" marR="0" indent="-177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 sz="2000">
                <a:latin typeface="Calibri Light" pitchFamily="34" charset="0"/>
              </a:defRPr>
            </a:lvl1pPr>
            <a:lvl2pPr marL="541338" indent="-187325">
              <a:buClr>
                <a:schemeClr val="accent1"/>
              </a:buClr>
              <a:buSzPct val="70000"/>
              <a:buFont typeface="Arial" pitchFamily="34" charset="0"/>
              <a:buChar char="•"/>
              <a:defRPr sz="1800">
                <a:latin typeface="Calibri Light" pitchFamily="34" charset="0"/>
              </a:defRPr>
            </a:lvl2pPr>
            <a:lvl3pPr marL="895350" indent="-176213">
              <a:buClr>
                <a:schemeClr val="accent1"/>
              </a:buClr>
              <a:buSzPct val="70000"/>
              <a:buFont typeface="Arial" pitchFamily="34" charset="0"/>
              <a:buChar char="•"/>
              <a:defRPr sz="1800">
                <a:latin typeface="Calibri Light" pitchFamily="34" charset="0"/>
              </a:defRPr>
            </a:lvl3pPr>
            <a:lvl4pPr marL="1258888" indent="-185738">
              <a:buClr>
                <a:schemeClr val="accent1"/>
              </a:buClr>
              <a:buSzPct val="70000"/>
              <a:buFont typeface="Arial" pitchFamily="34" charset="0"/>
              <a:buChar char="•"/>
              <a:defRPr sz="1800">
                <a:latin typeface="Calibri Light" pitchFamily="34" charset="0"/>
              </a:defRPr>
            </a:lvl4pPr>
            <a:lvl5pPr marL="1614488" indent="-177800">
              <a:buClr>
                <a:schemeClr val="accent1"/>
              </a:buClr>
              <a:buSzPct val="70000"/>
              <a:buFont typeface="Arial" pitchFamily="34" charset="0"/>
              <a:buChar char="•"/>
              <a:defRPr sz="1800">
                <a:latin typeface="Calibri Light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Hier bitte einen Fließtext oder ein Element einfügen.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Rechteck 10"/>
          <p:cNvSpPr/>
          <p:nvPr userDrawn="1"/>
        </p:nvSpPr>
        <p:spPr>
          <a:xfrm>
            <a:off x="0" y="872720"/>
            <a:ext cx="9144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1"/>
              </a:solidFill>
            </a:endParaRPr>
          </a:p>
        </p:txBody>
      </p:sp>
      <p:sp>
        <p:nvSpPr>
          <p:cNvPr id="12" name="Gleichschenkliges Dreieck 11"/>
          <p:cNvSpPr/>
          <p:nvPr userDrawn="1"/>
        </p:nvSpPr>
        <p:spPr>
          <a:xfrm>
            <a:off x="496347" y="769664"/>
            <a:ext cx="259229" cy="13905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507504" y="116632"/>
            <a:ext cx="6368752" cy="432048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de-DE" dirty="0"/>
              <a:t>Überschrift der Folie</a:t>
            </a:r>
          </a:p>
        </p:txBody>
      </p:sp>
      <p:sp>
        <p:nvSpPr>
          <p:cNvPr id="14" name="Untertitel 2"/>
          <p:cNvSpPr>
            <a:spLocks noGrp="1"/>
          </p:cNvSpPr>
          <p:nvPr>
            <p:ph type="subTitle" idx="10" hasCustomPrompt="1"/>
          </p:nvPr>
        </p:nvSpPr>
        <p:spPr>
          <a:xfrm>
            <a:off x="507504" y="435237"/>
            <a:ext cx="6368752" cy="473483"/>
          </a:xfrm>
        </p:spPr>
        <p:txBody>
          <a:bodyPr>
            <a:normAutofit/>
          </a:bodyPr>
          <a:lstStyle>
            <a:lvl1pPr marL="0" indent="0" algn="l">
              <a:buNone/>
              <a:defRPr sz="1400" baseline="0">
                <a:solidFill>
                  <a:schemeClr val="accent1"/>
                </a:solidFill>
                <a:latin typeface="Calibri 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Subheadline falls Sie benötigt wird</a:t>
            </a:r>
          </a:p>
        </p:txBody>
      </p:sp>
      <p:sp>
        <p:nvSpPr>
          <p:cNvPr id="16" name="Inhaltsplatzhalter 3"/>
          <p:cNvSpPr>
            <a:spLocks noGrp="1"/>
          </p:cNvSpPr>
          <p:nvPr>
            <p:ph sz="half" idx="11" hasCustomPrompt="1"/>
          </p:nvPr>
        </p:nvSpPr>
        <p:spPr>
          <a:xfrm>
            <a:off x="4648200" y="1260000"/>
            <a:ext cx="4038600" cy="5040000"/>
          </a:xfrm>
        </p:spPr>
        <p:txBody>
          <a:bodyPr>
            <a:noAutofit/>
          </a:bodyPr>
          <a:lstStyle>
            <a:lvl1pPr marL="179388" indent="-179388">
              <a:buClr>
                <a:schemeClr val="accent1"/>
              </a:buClr>
              <a:buFont typeface="Arial" pitchFamily="34" charset="0"/>
              <a:buChar char="•"/>
              <a:defRPr sz="2000">
                <a:latin typeface="Calibri Light" pitchFamily="34" charset="0"/>
              </a:defRPr>
            </a:lvl1pPr>
            <a:lvl2pPr marL="541338" indent="-187325">
              <a:buClr>
                <a:schemeClr val="accent1"/>
              </a:buClr>
              <a:buSzPct val="70000"/>
              <a:buFont typeface="Arial" pitchFamily="34" charset="0"/>
              <a:buChar char="•"/>
              <a:defRPr sz="1800">
                <a:latin typeface="Calibri Light" pitchFamily="34" charset="0"/>
              </a:defRPr>
            </a:lvl2pPr>
            <a:lvl3pPr marL="895350" indent="-176213">
              <a:buClr>
                <a:schemeClr val="accent1"/>
              </a:buClr>
              <a:buSzPct val="70000"/>
              <a:buFont typeface="Arial" pitchFamily="34" charset="0"/>
              <a:buChar char="•"/>
              <a:defRPr sz="1800">
                <a:latin typeface="Calibri Light" pitchFamily="34" charset="0"/>
              </a:defRPr>
            </a:lvl3pPr>
            <a:lvl4pPr marL="1258888" indent="-185738">
              <a:buClr>
                <a:schemeClr val="accent1"/>
              </a:buClr>
              <a:buSzPct val="70000"/>
              <a:buFont typeface="Arial" pitchFamily="34" charset="0"/>
              <a:buChar char="•"/>
              <a:defRPr sz="1800">
                <a:latin typeface="Calibri Light" pitchFamily="34" charset="0"/>
              </a:defRPr>
            </a:lvl4pPr>
            <a:lvl5pPr marL="1614488" indent="-177800">
              <a:buClr>
                <a:schemeClr val="accent1"/>
              </a:buClr>
              <a:buSzPct val="70000"/>
              <a:buFont typeface="Arial" pitchFamily="34" charset="0"/>
              <a:buChar char="•"/>
              <a:defRPr sz="1800">
                <a:latin typeface="Calibri Ligh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Hier bitte einen Fließtext oder ein Element einfügen.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948" y="103256"/>
            <a:ext cx="1566548" cy="68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171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0" y="872720"/>
            <a:ext cx="9144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1"/>
              </a:solidFill>
            </a:endParaRPr>
          </a:p>
        </p:txBody>
      </p:sp>
      <p:sp>
        <p:nvSpPr>
          <p:cNvPr id="12" name="Gleichschenkliges Dreieck 11"/>
          <p:cNvSpPr/>
          <p:nvPr userDrawn="1"/>
        </p:nvSpPr>
        <p:spPr>
          <a:xfrm>
            <a:off x="496347" y="769664"/>
            <a:ext cx="259229" cy="13905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507504" y="116632"/>
            <a:ext cx="6368752" cy="432048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de-DE" dirty="0"/>
              <a:t>Überschrift der Folie</a:t>
            </a:r>
          </a:p>
        </p:txBody>
      </p:sp>
      <p:sp>
        <p:nvSpPr>
          <p:cNvPr id="14" name="Untertitel 2"/>
          <p:cNvSpPr>
            <a:spLocks noGrp="1"/>
          </p:cNvSpPr>
          <p:nvPr>
            <p:ph type="subTitle" idx="10" hasCustomPrompt="1"/>
          </p:nvPr>
        </p:nvSpPr>
        <p:spPr>
          <a:xfrm>
            <a:off x="507504" y="435237"/>
            <a:ext cx="6368752" cy="473483"/>
          </a:xfrm>
        </p:spPr>
        <p:txBody>
          <a:bodyPr>
            <a:normAutofit/>
          </a:bodyPr>
          <a:lstStyle>
            <a:lvl1pPr marL="0" indent="0" algn="l">
              <a:buNone/>
              <a:defRPr sz="1400" baseline="0">
                <a:solidFill>
                  <a:schemeClr val="accent1"/>
                </a:solidFill>
                <a:latin typeface="Calibri 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Subheadline falls Sie benötigt wird</a:t>
            </a:r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948" y="103256"/>
            <a:ext cx="1566548" cy="685685"/>
          </a:xfrm>
          <a:prstGeom prst="rect">
            <a:avLst/>
          </a:prstGeom>
        </p:spPr>
      </p:pic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348000" y="4077518"/>
            <a:ext cx="5328456" cy="1943770"/>
          </a:xfrm>
        </p:spPr>
        <p:txBody>
          <a:bodyPr/>
          <a:lstStyle>
            <a:lvl1pPr marL="0" indent="0">
              <a:buFont typeface="Arial" pitchFamily="34" charset="0"/>
              <a:buNone/>
              <a:defRPr lang="de-DE" sz="2000" b="0" dirty="0"/>
            </a:lvl1pPr>
          </a:lstStyle>
          <a:p>
            <a:pPr marL="0" indent="0">
              <a:buNone/>
            </a:pPr>
            <a:r>
              <a:rPr lang="de-DE" b="1" dirty="0">
                <a:latin typeface="+mj-lt"/>
              </a:rPr>
              <a:t>Max Mustermann</a:t>
            </a:r>
            <a:br>
              <a:rPr lang="de-DE" b="1" dirty="0">
                <a:solidFill>
                  <a:schemeClr val="accent1"/>
                </a:solidFill>
              </a:rPr>
            </a:br>
            <a:r>
              <a:rPr lang="de-DE" dirty="0">
                <a:solidFill>
                  <a:schemeClr val="accent1"/>
                </a:solidFill>
              </a:rPr>
              <a:t>Einsatzgebiet der Person</a:t>
            </a:r>
          </a:p>
          <a:p>
            <a:pPr marL="0" indent="0">
              <a:buFont typeface="Arial" pitchFamily="34" charset="0"/>
              <a:buNone/>
            </a:pPr>
            <a:r>
              <a:rPr lang="de-DE" dirty="0">
                <a:latin typeface="+mj-lt"/>
              </a:rPr>
              <a:t>Tel.</a:t>
            </a:r>
            <a:r>
              <a:rPr lang="de-DE" dirty="0"/>
              <a:t>	0721 / 1234567</a:t>
            </a:r>
            <a:br>
              <a:rPr lang="de-DE" dirty="0"/>
            </a:br>
            <a:r>
              <a:rPr lang="de-DE" dirty="0">
                <a:latin typeface="+mj-lt"/>
              </a:rPr>
              <a:t>Fax  </a:t>
            </a:r>
            <a:r>
              <a:rPr lang="de-DE" dirty="0"/>
              <a:t>	0721 / 1234568</a:t>
            </a:r>
            <a:br>
              <a:rPr lang="de-DE" dirty="0"/>
            </a:br>
            <a:r>
              <a:rPr lang="de-DE" dirty="0">
                <a:latin typeface="+mn-lt"/>
              </a:rPr>
              <a:t>E-Mail</a:t>
            </a:r>
            <a:r>
              <a:rPr lang="de-DE" dirty="0"/>
              <a:t>	mustermann@stahlenschutz.de</a:t>
            </a:r>
          </a:p>
          <a:p>
            <a:pPr marL="0" indent="0">
              <a:buFont typeface="Arial" pitchFamily="34" charset="0"/>
              <a:buNone/>
            </a:pPr>
            <a:endParaRPr lang="de-DE" dirty="0">
              <a:latin typeface="+mn-lt"/>
            </a:endParaRPr>
          </a:p>
        </p:txBody>
      </p:sp>
      <p:sp>
        <p:nvSpPr>
          <p:cNvPr id="18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348000" y="1773262"/>
            <a:ext cx="5328456" cy="1943770"/>
          </a:xfrm>
        </p:spPr>
        <p:txBody>
          <a:bodyPr/>
          <a:lstStyle>
            <a:lvl1pPr marL="0" indent="0">
              <a:buFont typeface="Arial" pitchFamily="34" charset="0"/>
              <a:buNone/>
              <a:defRPr lang="de-DE" sz="2000" b="0" smtClean="0"/>
            </a:lvl1pPr>
          </a:lstStyle>
          <a:p>
            <a:pPr marL="0" indent="0">
              <a:buNone/>
            </a:pPr>
            <a:r>
              <a:rPr lang="de-DE" b="1" dirty="0">
                <a:latin typeface="+mj-lt"/>
              </a:rPr>
              <a:t>Mara Musterfrau</a:t>
            </a:r>
            <a:br>
              <a:rPr lang="de-DE" b="1" dirty="0">
                <a:solidFill>
                  <a:schemeClr val="accent1"/>
                </a:solidFill>
              </a:rPr>
            </a:br>
            <a:r>
              <a:rPr lang="de-DE" dirty="0">
                <a:solidFill>
                  <a:schemeClr val="accent1"/>
                </a:solidFill>
              </a:rPr>
              <a:t>Einsatzgebiet der Person</a:t>
            </a:r>
          </a:p>
          <a:p>
            <a:pPr marL="0" indent="0">
              <a:buNone/>
            </a:pPr>
            <a:r>
              <a:rPr lang="de-DE" dirty="0">
                <a:latin typeface="+mj-lt"/>
              </a:rPr>
              <a:t>Tel.</a:t>
            </a:r>
            <a:r>
              <a:rPr lang="de-DE" dirty="0"/>
              <a:t>	0721 / 1234567</a:t>
            </a:r>
            <a:br>
              <a:rPr lang="de-DE" dirty="0"/>
            </a:br>
            <a:r>
              <a:rPr lang="de-DE" dirty="0">
                <a:latin typeface="+mj-lt"/>
              </a:rPr>
              <a:t>Fax  </a:t>
            </a:r>
            <a:r>
              <a:rPr lang="de-DE" dirty="0"/>
              <a:t>	0721 / 1234568</a:t>
            </a:r>
            <a:br>
              <a:rPr lang="de-DE" dirty="0"/>
            </a:br>
            <a:r>
              <a:rPr lang="de-DE" dirty="0">
                <a:latin typeface="+mn-lt"/>
              </a:rPr>
              <a:t>E-Mail</a:t>
            </a:r>
            <a:r>
              <a:rPr lang="de-DE" dirty="0"/>
              <a:t>	musterfrau@stahlenschutz.de</a:t>
            </a:r>
          </a:p>
          <a:p>
            <a:pPr marL="0" indent="0">
              <a:buFont typeface="Arial" pitchFamily="34" charset="0"/>
              <a:buNone/>
            </a:pPr>
            <a:endParaRPr lang="de-DE" dirty="0">
              <a:latin typeface="+mn-lt"/>
            </a:endParaRP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 hasCustomPrompt="1"/>
          </p:nvPr>
        </p:nvSpPr>
        <p:spPr>
          <a:xfrm>
            <a:off x="539552" y="1656904"/>
            <a:ext cx="2418928" cy="19161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19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539899" y="4005064"/>
            <a:ext cx="2418928" cy="19161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de-DE" dirty="0"/>
              <a:t>Bild einfügen</a:t>
            </a:r>
          </a:p>
        </p:txBody>
      </p:sp>
    </p:spTree>
    <p:extLst>
      <p:ext uri="{BB962C8B-B14F-4D97-AF65-F5344CB8AC3E}">
        <p14:creationId xmlns:p14="http://schemas.microsoft.com/office/powerpoint/2010/main" val="3342486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tertitel 2"/>
          <p:cNvSpPr>
            <a:spLocks noGrp="1"/>
          </p:cNvSpPr>
          <p:nvPr>
            <p:ph type="subTitle" idx="10" hasCustomPrompt="1"/>
          </p:nvPr>
        </p:nvSpPr>
        <p:spPr>
          <a:xfrm>
            <a:off x="507504" y="435237"/>
            <a:ext cx="6368752" cy="473483"/>
          </a:xfrm>
        </p:spPr>
        <p:txBody>
          <a:bodyPr>
            <a:normAutofit/>
          </a:bodyPr>
          <a:lstStyle>
            <a:lvl1pPr marL="0" indent="0" algn="l">
              <a:buNone/>
              <a:defRPr sz="1400" baseline="0">
                <a:solidFill>
                  <a:schemeClr val="accent1"/>
                </a:solidFill>
                <a:latin typeface="Calibri 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Subheadline falls Sie benötigt wird</a:t>
            </a:r>
          </a:p>
        </p:txBody>
      </p:sp>
      <p:sp>
        <p:nvSpPr>
          <p:cNvPr id="13" name="Rechteck 12"/>
          <p:cNvSpPr/>
          <p:nvPr userDrawn="1"/>
        </p:nvSpPr>
        <p:spPr>
          <a:xfrm>
            <a:off x="0" y="872720"/>
            <a:ext cx="9144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1"/>
              </a:solidFill>
            </a:endParaRPr>
          </a:p>
        </p:txBody>
      </p:sp>
      <p:sp>
        <p:nvSpPr>
          <p:cNvPr id="14" name="Gleichschenkliges Dreieck 13"/>
          <p:cNvSpPr/>
          <p:nvPr userDrawn="1"/>
        </p:nvSpPr>
        <p:spPr>
          <a:xfrm>
            <a:off x="496347" y="769664"/>
            <a:ext cx="259229" cy="13905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itel 1"/>
          <p:cNvSpPr>
            <a:spLocks noGrp="1"/>
          </p:cNvSpPr>
          <p:nvPr>
            <p:ph type="ctrTitle" hasCustomPrompt="1"/>
          </p:nvPr>
        </p:nvSpPr>
        <p:spPr>
          <a:xfrm>
            <a:off x="507504" y="116632"/>
            <a:ext cx="6368752" cy="432048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de-DE" dirty="0"/>
              <a:t>Überschrift der Folie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948" y="103256"/>
            <a:ext cx="1566548" cy="68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088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644024"/>
            <a:ext cx="9144000" cy="2139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1"/>
              </a:solidFill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Datumsplatzhalter 3"/>
          <p:cNvSpPr txBox="1">
            <a:spLocks/>
          </p:cNvSpPr>
          <p:nvPr userDrawn="1"/>
        </p:nvSpPr>
        <p:spPr>
          <a:xfrm>
            <a:off x="6228184" y="6570000"/>
            <a:ext cx="2520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1E09B1-8D0E-492C-BE18-FBA991ED5E12}" type="slidenum">
              <a:rPr lang="de-DE" sz="1050" b="1" smtClean="0"/>
              <a:pPr algn="r"/>
              <a:t>‹Nr.›</a:t>
            </a:fld>
            <a:endParaRPr lang="de-DE" sz="1050" dirty="0"/>
          </a:p>
        </p:txBody>
      </p:sp>
      <p:sp>
        <p:nvSpPr>
          <p:cNvPr id="9" name="Textfeld 8"/>
          <p:cNvSpPr txBox="1"/>
          <p:nvPr userDrawn="1"/>
        </p:nvSpPr>
        <p:spPr>
          <a:xfrm>
            <a:off x="540000" y="6616800"/>
            <a:ext cx="23762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>
                <a:solidFill>
                  <a:schemeClr val="bg1"/>
                </a:solidFill>
              </a:rPr>
              <a:t>Präsentationsname </a:t>
            </a:r>
            <a:r>
              <a:rPr lang="de-DE" sz="1000" dirty="0">
                <a:solidFill>
                  <a:schemeClr val="bg1"/>
                </a:solidFill>
              </a:rPr>
              <a:t>   Datum</a:t>
            </a:r>
          </a:p>
        </p:txBody>
      </p:sp>
    </p:spTree>
    <p:extLst>
      <p:ext uri="{BB962C8B-B14F-4D97-AF65-F5344CB8AC3E}">
        <p14:creationId xmlns:p14="http://schemas.microsoft.com/office/powerpoint/2010/main" val="1288454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9" r:id="rId5"/>
    <p:sldLayoutId id="2147483653" r:id="rId6"/>
    <p:sldLayoutId id="2147483658" r:id="rId7"/>
    <p:sldLayoutId id="2147483660" r:id="rId8"/>
    <p:sldLayoutId id="2147483654" r:id="rId9"/>
    <p:sldLayoutId id="2147483655" r:id="rId10"/>
    <p:sldLayoutId id="2147483657" r:id="rId11"/>
    <p:sldLayoutId id="2147483656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541338" indent="-187325" algn="l" defTabSz="914400" rtl="0" eaLnBrk="1" latinLnBrk="0" hangingPunct="1">
        <a:spcBef>
          <a:spcPct val="20000"/>
        </a:spcBef>
        <a:buClr>
          <a:schemeClr val="accent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895350" indent="-176213" algn="l" defTabSz="914400" rtl="0" eaLnBrk="1" latinLnBrk="0" hangingPunct="1">
        <a:spcBef>
          <a:spcPct val="20000"/>
        </a:spcBef>
        <a:buClr>
          <a:schemeClr val="accent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258888" indent="-185738" algn="l" defTabSz="914400" rtl="0" eaLnBrk="1" latinLnBrk="0" hangingPunct="1">
        <a:spcBef>
          <a:spcPct val="20000"/>
        </a:spcBef>
        <a:buClr>
          <a:schemeClr val="accent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1614488" indent="-177800" algn="l" defTabSz="914400" rtl="0" eaLnBrk="1" latinLnBrk="0" hangingPunct="1">
        <a:spcBef>
          <a:spcPct val="20000"/>
        </a:spcBef>
        <a:buClr>
          <a:schemeClr val="accent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CB17E-1DAE-B302-C979-6C3655CE78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/>
              <a:t>Radiation of the Year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E817EE2-8B2A-C0E8-1668-054E36755C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3688" y="2843802"/>
            <a:ext cx="5328592" cy="568810"/>
          </a:xfrm>
        </p:spPr>
        <p:txBody>
          <a:bodyPr>
            <a:noAutofit/>
          </a:bodyPr>
          <a:lstStyle/>
          <a:p>
            <a:r>
              <a:rPr lang="en-GB" sz="2800" b="1" noProof="0" dirty="0">
                <a:latin typeface="Arial" panose="020B0604020202020204" pitchFamily="34" charset="0"/>
                <a:cs typeface="Arial" panose="020B0604020202020204" pitchFamily="34" charset="0"/>
              </a:rPr>
              <a:t>A new initiative of the FS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0EBA136-26D9-7943-13F4-2C6CF3AB404C}"/>
              </a:ext>
            </a:extLst>
          </p:cNvPr>
          <p:cNvSpPr txBox="1"/>
          <p:nvPr/>
        </p:nvSpPr>
        <p:spPr>
          <a:xfrm>
            <a:off x="507504" y="1268760"/>
            <a:ext cx="65421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noProof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21st Meeting of the European IRPA AS in Liverpool October 2024 </a:t>
            </a:r>
          </a:p>
        </p:txBody>
      </p:sp>
    </p:spTree>
    <p:extLst>
      <p:ext uri="{BB962C8B-B14F-4D97-AF65-F5344CB8AC3E}">
        <p14:creationId xmlns:p14="http://schemas.microsoft.com/office/powerpoint/2010/main" val="608359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Radiation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Year</a:t>
            </a:r>
          </a:p>
        </p:txBody>
      </p:sp>
      <p:sp>
        <p:nvSpPr>
          <p:cNvPr id="14" name="Untertitel 1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/>
              <a:t>Activities</a:t>
            </a:r>
            <a:r>
              <a:rPr lang="de-DE" dirty="0"/>
              <a:t> by FS</a:t>
            </a:r>
          </a:p>
        </p:txBody>
      </p:sp>
      <p:pic>
        <p:nvPicPr>
          <p:cNvPr id="1026" name="Picture 2" descr="TIME person of the year angela merkel 2015">
            <a:extLst>
              <a:ext uri="{FF2B5EF4-FFF2-40B4-BE49-F238E27FC236}">
                <a16:creationId xmlns:a16="http://schemas.microsoft.com/office/drawing/2014/main" id="{5E890389-781B-7011-7EA4-D53DD4579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31090"/>
            <a:ext cx="2808312" cy="374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E85B378E-8C8D-C8E8-3E1D-69F83F244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8330" y="3711756"/>
            <a:ext cx="3635896" cy="115348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7BC4064-A208-C5D6-8C1E-CF34386E93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816" y="4354153"/>
            <a:ext cx="2192514" cy="1809247"/>
          </a:xfrm>
          <a:prstGeom prst="rect">
            <a:avLst/>
          </a:prstGeom>
        </p:spPr>
      </p:pic>
      <p:pic>
        <p:nvPicPr>
          <p:cNvPr id="1028" name="Picture 4" descr="quarry">
            <a:extLst>
              <a:ext uri="{FF2B5EF4-FFF2-40B4-BE49-F238E27FC236}">
                <a16:creationId xmlns:a16="http://schemas.microsoft.com/office/drawing/2014/main" id="{AB863FDC-1BCA-9FF3-399C-B25DE7AF5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330" y="1963654"/>
            <a:ext cx="3635896" cy="173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59D27BFF-47C2-8969-2681-C5E3BE730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103075"/>
            <a:ext cx="1292886" cy="137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Jurgen Klopp">
            <a:extLst>
              <a:ext uri="{FF2B5EF4-FFF2-40B4-BE49-F238E27FC236}">
                <a16:creationId xmlns:a16="http://schemas.microsoft.com/office/drawing/2014/main" id="{D70798D6-8829-9907-140E-23F2AD658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358" y="1923926"/>
            <a:ext cx="4723913" cy="265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8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507504" y="1227325"/>
            <a:ext cx="8168952" cy="5195438"/>
          </a:xfrm>
        </p:spPr>
        <p:txBody>
          <a:bodyPr>
            <a:noAutofit/>
          </a:bodyPr>
          <a:lstStyle/>
          <a:p>
            <a:pPr marL="457200" lvl="1" indent="0" algn="just">
              <a:spcBef>
                <a:spcPts val="1000"/>
              </a:spcBef>
              <a:spcAft>
                <a:spcPts val="600"/>
              </a:spcAft>
              <a:buNone/>
            </a:pPr>
            <a:r>
              <a:rPr lang="de-DE" sz="2400" b="1" kern="100" dirty="0" err="1">
                <a:effectLst/>
                <a:latin typeface="Arial" panose="020B0604020202020204" pitchFamily="34" charset="0"/>
                <a:ea typeface="Noto Sans CJK SC"/>
                <a:cs typeface="Arial" panose="020B0604020202020204" pitchFamily="34" charset="0"/>
              </a:rPr>
              <a:t>Aims</a:t>
            </a:r>
            <a:endParaRPr lang="de-DE" sz="2400" b="1" kern="100" dirty="0">
              <a:effectLst/>
              <a:latin typeface="Arial" panose="020B0604020202020204" pitchFamily="34" charset="0"/>
              <a:ea typeface="Noto Sans CJK SC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de-DE" dirty="0" err="1">
                <a:latin typeface="+mn-lt"/>
              </a:rPr>
              <a:t>Informing</a:t>
            </a:r>
            <a:r>
              <a:rPr lang="de-DE" dirty="0">
                <a:latin typeface="+mn-lt"/>
              </a:rPr>
              <a:t> </a:t>
            </a:r>
            <a:r>
              <a:rPr lang="de-DE" dirty="0" err="1">
                <a:latin typeface="+mn-lt"/>
              </a:rPr>
              <a:t>the</a:t>
            </a:r>
            <a:r>
              <a:rPr lang="de-DE" dirty="0">
                <a:latin typeface="+mn-lt"/>
              </a:rPr>
              <a:t> </a:t>
            </a:r>
            <a:r>
              <a:rPr lang="de-DE" dirty="0" err="1">
                <a:latin typeface="+mn-lt"/>
              </a:rPr>
              <a:t>public</a:t>
            </a:r>
            <a:r>
              <a:rPr lang="de-DE" dirty="0">
                <a:latin typeface="+mn-lt"/>
              </a:rPr>
              <a:t> </a:t>
            </a:r>
            <a:r>
              <a:rPr lang="de-DE" dirty="0" err="1">
                <a:latin typeface="+mn-lt"/>
              </a:rPr>
              <a:t>about</a:t>
            </a:r>
            <a:r>
              <a:rPr lang="de-DE" dirty="0">
                <a:latin typeface="+mn-lt"/>
              </a:rPr>
              <a:t> </a:t>
            </a:r>
            <a:r>
              <a:rPr lang="de-DE" dirty="0" err="1">
                <a:latin typeface="+mn-lt"/>
              </a:rPr>
              <a:t>radiation</a:t>
            </a:r>
            <a:endParaRPr lang="de-DE" dirty="0">
              <a:latin typeface="+mn-lt"/>
            </a:endParaRPr>
          </a:p>
          <a:p>
            <a:pPr lvl="1">
              <a:spcBef>
                <a:spcPts val="1200"/>
              </a:spcBef>
            </a:pPr>
            <a:r>
              <a:rPr lang="de-DE" dirty="0" err="1">
                <a:latin typeface="+mn-lt"/>
              </a:rPr>
              <a:t>about</a:t>
            </a:r>
            <a:r>
              <a:rPr lang="de-DE" dirty="0">
                <a:latin typeface="+mn-lt"/>
              </a:rPr>
              <a:t> </a:t>
            </a:r>
            <a:r>
              <a:rPr lang="de-DE" dirty="0" err="1">
                <a:latin typeface="+mn-lt"/>
              </a:rPr>
              <a:t>facts</a:t>
            </a:r>
            <a:r>
              <a:rPr lang="de-DE" dirty="0">
                <a:latin typeface="+mn-lt"/>
              </a:rPr>
              <a:t>, </a:t>
            </a:r>
            <a:r>
              <a:rPr lang="de-DE" dirty="0" err="1">
                <a:latin typeface="+mn-lt"/>
              </a:rPr>
              <a:t>history</a:t>
            </a:r>
            <a:r>
              <a:rPr lang="de-DE" dirty="0">
                <a:latin typeface="+mn-lt"/>
              </a:rPr>
              <a:t> and </a:t>
            </a:r>
            <a:r>
              <a:rPr lang="de-DE" dirty="0" err="1">
                <a:latin typeface="+mn-lt"/>
              </a:rPr>
              <a:t>actual</a:t>
            </a:r>
            <a:r>
              <a:rPr lang="de-DE" dirty="0">
                <a:latin typeface="+mn-lt"/>
              </a:rPr>
              <a:t> </a:t>
            </a:r>
            <a:r>
              <a:rPr lang="de-DE" dirty="0" err="1">
                <a:latin typeface="+mn-lt"/>
              </a:rPr>
              <a:t>use</a:t>
            </a:r>
            <a:endParaRPr lang="de-DE" dirty="0">
              <a:latin typeface="+mn-lt"/>
            </a:endParaRPr>
          </a:p>
          <a:p>
            <a:pPr lvl="1">
              <a:spcBef>
                <a:spcPts val="1200"/>
              </a:spcBef>
            </a:pPr>
            <a:r>
              <a:rPr lang="de-DE" dirty="0" err="1">
                <a:latin typeface="+mn-lt"/>
              </a:rPr>
              <a:t>about</a:t>
            </a:r>
            <a:r>
              <a:rPr lang="de-DE" dirty="0">
                <a:latin typeface="+mn-lt"/>
              </a:rPr>
              <a:t> </a:t>
            </a:r>
            <a:r>
              <a:rPr lang="de-DE" dirty="0" err="1">
                <a:latin typeface="+mn-lt"/>
              </a:rPr>
              <a:t>risk</a:t>
            </a:r>
            <a:r>
              <a:rPr lang="de-DE" dirty="0">
                <a:latin typeface="+mn-lt"/>
              </a:rPr>
              <a:t> and </a:t>
            </a:r>
            <a:r>
              <a:rPr lang="de-DE" dirty="0" err="1">
                <a:latin typeface="+mn-lt"/>
              </a:rPr>
              <a:t>protection</a:t>
            </a:r>
            <a:endParaRPr lang="de-DE" dirty="0">
              <a:latin typeface="+mn-lt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de-DE" dirty="0">
                <a:latin typeface="+mn-lt"/>
              </a:rPr>
              <a:t>by </a:t>
            </a:r>
            <a:r>
              <a:rPr lang="de-DE" dirty="0" err="1">
                <a:latin typeface="+mn-lt"/>
              </a:rPr>
              <a:t>telling</a:t>
            </a:r>
            <a:r>
              <a:rPr lang="de-DE" dirty="0">
                <a:latin typeface="+mn-lt"/>
              </a:rPr>
              <a:t> a </a:t>
            </a:r>
            <a:r>
              <a:rPr lang="de-DE" dirty="0" err="1">
                <a:latin typeface="+mn-lt"/>
              </a:rPr>
              <a:t>story</a:t>
            </a:r>
            <a:r>
              <a:rPr lang="de-DE" dirty="0">
                <a:latin typeface="+mn-lt"/>
              </a:rPr>
              <a:t> </a:t>
            </a:r>
            <a:r>
              <a:rPr lang="de-DE" dirty="0" err="1">
                <a:latin typeface="+mn-lt"/>
              </a:rPr>
              <a:t>about</a:t>
            </a:r>
            <a:r>
              <a:rPr lang="de-DE" dirty="0">
                <a:latin typeface="+mn-lt"/>
              </a:rPr>
              <a:t> </a:t>
            </a:r>
            <a:r>
              <a:rPr lang="de-DE" dirty="0" err="1">
                <a:latin typeface="+mn-lt"/>
              </a:rPr>
              <a:t>it</a:t>
            </a:r>
            <a:r>
              <a:rPr lang="de-DE" dirty="0">
                <a:latin typeface="+mn-lt"/>
              </a:rPr>
              <a:t> (</a:t>
            </a:r>
            <a:r>
              <a:rPr lang="de-DE" dirty="0" err="1">
                <a:latin typeface="+mn-lt"/>
              </a:rPr>
              <a:t>discovery</a:t>
            </a:r>
            <a:r>
              <a:rPr lang="de-DE" dirty="0">
                <a:latin typeface="+mn-lt"/>
              </a:rPr>
              <a:t>, </a:t>
            </a:r>
            <a:r>
              <a:rPr lang="de-DE" dirty="0" err="1">
                <a:latin typeface="+mn-lt"/>
              </a:rPr>
              <a:t>unusual</a:t>
            </a:r>
            <a:r>
              <a:rPr lang="de-DE" dirty="0">
                <a:latin typeface="+mn-lt"/>
              </a:rPr>
              <a:t> </a:t>
            </a:r>
            <a:r>
              <a:rPr lang="de-DE" dirty="0" err="1">
                <a:latin typeface="+mn-lt"/>
              </a:rPr>
              <a:t>use</a:t>
            </a:r>
            <a:r>
              <a:rPr lang="de-DE" dirty="0">
                <a:latin typeface="+mn-lt"/>
              </a:rPr>
              <a:t> </a:t>
            </a:r>
            <a:r>
              <a:rPr lang="de-DE" dirty="0" err="1">
                <a:latin typeface="+mn-lt"/>
              </a:rPr>
              <a:t>etc</a:t>
            </a:r>
            <a:r>
              <a:rPr lang="de-DE" dirty="0">
                <a:latin typeface="+mn-lt"/>
              </a:rPr>
              <a:t>)</a:t>
            </a:r>
          </a:p>
          <a:p>
            <a:pPr>
              <a:spcBef>
                <a:spcPts val="1200"/>
              </a:spcBef>
            </a:pPr>
            <a:r>
              <a:rPr lang="de-DE" dirty="0">
                <a:latin typeface="+mn-lt"/>
              </a:rPr>
              <a:t>to </a:t>
            </a:r>
            <a:r>
              <a:rPr lang="de-DE" dirty="0" err="1">
                <a:latin typeface="+mn-lt"/>
              </a:rPr>
              <a:t>reduce</a:t>
            </a:r>
            <a:r>
              <a:rPr lang="de-DE" dirty="0">
                <a:latin typeface="+mn-lt"/>
              </a:rPr>
              <a:t> </a:t>
            </a:r>
            <a:r>
              <a:rPr lang="de-DE" dirty="0" err="1">
                <a:latin typeface="+mn-lt"/>
              </a:rPr>
              <a:t>fear</a:t>
            </a:r>
            <a:r>
              <a:rPr lang="de-DE" dirty="0">
                <a:latin typeface="+mn-lt"/>
              </a:rPr>
              <a:t> </a:t>
            </a:r>
            <a:r>
              <a:rPr lang="de-DE" dirty="0" err="1">
                <a:latin typeface="+mn-lt"/>
              </a:rPr>
              <a:t>of</a:t>
            </a:r>
            <a:r>
              <a:rPr lang="de-DE" dirty="0">
                <a:latin typeface="+mn-lt"/>
              </a:rPr>
              <a:t> </a:t>
            </a:r>
            <a:r>
              <a:rPr lang="de-DE" dirty="0" err="1">
                <a:latin typeface="+mn-lt"/>
              </a:rPr>
              <a:t>radiation</a:t>
            </a:r>
            <a:r>
              <a:rPr lang="de-DE" dirty="0">
                <a:latin typeface="+mn-lt"/>
              </a:rPr>
              <a:t> and </a:t>
            </a:r>
            <a:r>
              <a:rPr lang="de-DE" dirty="0" err="1">
                <a:latin typeface="+mn-lt"/>
              </a:rPr>
              <a:t>radiophobia</a:t>
            </a:r>
            <a:r>
              <a:rPr lang="de-DE" dirty="0">
                <a:latin typeface="+mn-lt"/>
              </a:rPr>
              <a:t> </a:t>
            </a:r>
          </a:p>
          <a:p>
            <a:pPr marL="0" indent="0">
              <a:spcBef>
                <a:spcPts val="1200"/>
              </a:spcBef>
              <a:buNone/>
            </a:pPr>
            <a:endParaRPr lang="de-DE" dirty="0">
              <a:latin typeface="+mn-lt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de-DE" b="1" dirty="0">
                <a:latin typeface="+mn-lt"/>
              </a:rPr>
              <a:t>=&gt; </a:t>
            </a:r>
            <a:r>
              <a:rPr lang="de-DE" b="1" dirty="0" err="1">
                <a:latin typeface="+mn-lt"/>
              </a:rPr>
              <a:t>tell</a:t>
            </a:r>
            <a:r>
              <a:rPr lang="de-DE" b="1" dirty="0">
                <a:latin typeface="+mn-lt"/>
              </a:rPr>
              <a:t> </a:t>
            </a:r>
            <a:r>
              <a:rPr lang="de-DE" b="1" dirty="0" err="1">
                <a:latin typeface="+mn-lt"/>
              </a:rPr>
              <a:t>the</a:t>
            </a:r>
            <a:r>
              <a:rPr lang="de-DE" b="1" dirty="0">
                <a:latin typeface="+mn-lt"/>
              </a:rPr>
              <a:t> </a:t>
            </a:r>
            <a:r>
              <a:rPr lang="de-DE" b="1" dirty="0" err="1">
                <a:latin typeface="+mn-lt"/>
              </a:rPr>
              <a:t>good</a:t>
            </a:r>
            <a:r>
              <a:rPr lang="de-DE" b="1" dirty="0">
                <a:latin typeface="+mn-lt"/>
              </a:rPr>
              <a:t> </a:t>
            </a:r>
            <a:r>
              <a:rPr lang="de-DE" b="1" dirty="0" err="1">
                <a:latin typeface="+mn-lt"/>
              </a:rPr>
              <a:t>things</a:t>
            </a:r>
            <a:r>
              <a:rPr lang="de-DE" b="1" dirty="0">
                <a:latin typeface="+mn-lt"/>
              </a:rPr>
              <a:t> </a:t>
            </a:r>
            <a:r>
              <a:rPr lang="de-DE" b="1" dirty="0" err="1">
                <a:latin typeface="+mn-lt"/>
              </a:rPr>
              <a:t>about</a:t>
            </a:r>
            <a:r>
              <a:rPr lang="de-DE" b="1" dirty="0">
                <a:latin typeface="+mn-lt"/>
              </a:rPr>
              <a:t> </a:t>
            </a:r>
            <a:r>
              <a:rPr lang="de-DE" b="1" dirty="0" err="1">
                <a:latin typeface="+mn-lt"/>
              </a:rPr>
              <a:t>it!</a:t>
            </a:r>
            <a:br>
              <a:rPr lang="de-DE" b="1" dirty="0">
                <a:latin typeface="+mn-lt"/>
              </a:rPr>
            </a:br>
            <a:endParaRPr lang="de-DE" b="1" dirty="0">
              <a:latin typeface="+mn-lt"/>
            </a:endParaRPr>
          </a:p>
        </p:txBody>
      </p:sp>
      <p:sp>
        <p:nvSpPr>
          <p:cNvPr id="7" name="Untertitel 6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DE" dirty="0" err="1"/>
              <a:t>Aims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Radiation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Year</a:t>
            </a:r>
          </a:p>
        </p:txBody>
      </p:sp>
    </p:spTree>
    <p:extLst>
      <p:ext uri="{BB962C8B-B14F-4D97-AF65-F5344CB8AC3E}">
        <p14:creationId xmlns:p14="http://schemas.microsoft.com/office/powerpoint/2010/main" val="2589684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507504" y="1227324"/>
            <a:ext cx="8456984" cy="5195439"/>
          </a:xfrm>
        </p:spPr>
        <p:txBody>
          <a:bodyPr>
            <a:noAutofit/>
          </a:bodyPr>
          <a:lstStyle/>
          <a:p>
            <a:pPr marL="0" indent="0" algn="just">
              <a:spcBef>
                <a:spcPts val="1000"/>
              </a:spcBef>
              <a:spcAft>
                <a:spcPts val="600"/>
              </a:spcAft>
              <a:buNone/>
              <a:tabLst>
                <a:tab pos="449580" algn="l"/>
              </a:tabLst>
            </a:pPr>
            <a:r>
              <a:rPr lang="de-DE" b="1" kern="100" dirty="0" err="1">
                <a:effectLst/>
                <a:latin typeface="Arial" panose="020B0604020202020204" pitchFamily="34" charset="0"/>
                <a:ea typeface="Noto Sans CJK SC"/>
                <a:cs typeface="Arial" panose="020B0604020202020204" pitchFamily="34" charset="0"/>
              </a:rPr>
              <a:t>What</a:t>
            </a:r>
            <a:r>
              <a:rPr lang="de-DE" b="1" kern="100" dirty="0">
                <a:effectLst/>
                <a:latin typeface="Arial" panose="020B0604020202020204" pitchFamily="34" charset="0"/>
                <a:ea typeface="Noto Sans CJK SC"/>
                <a:cs typeface="Arial" panose="020B0604020202020204" pitchFamily="34" charset="0"/>
              </a:rPr>
              <a:t> to do </a:t>
            </a:r>
            <a:r>
              <a:rPr lang="de-DE" b="1" kern="100" dirty="0" err="1">
                <a:effectLst/>
                <a:latin typeface="Arial" panose="020B0604020202020204" pitchFamily="34" charset="0"/>
                <a:ea typeface="Noto Sans CJK SC"/>
                <a:cs typeface="Arial" panose="020B0604020202020204" pitchFamily="34" charset="0"/>
              </a:rPr>
              <a:t>with</a:t>
            </a:r>
            <a:r>
              <a:rPr lang="de-DE" b="1" kern="100" dirty="0">
                <a:effectLst/>
                <a:latin typeface="Arial" panose="020B0604020202020204" pitchFamily="34" charset="0"/>
                <a:ea typeface="Noto Sans CJK SC"/>
                <a:cs typeface="Arial" panose="020B0604020202020204" pitchFamily="34" charset="0"/>
              </a:rPr>
              <a:t> a „Radiation </a:t>
            </a:r>
            <a:r>
              <a:rPr lang="de-DE" b="1" kern="100" dirty="0" err="1">
                <a:effectLst/>
                <a:latin typeface="Arial" panose="020B0604020202020204" pitchFamily="34" charset="0"/>
                <a:ea typeface="Noto Sans CJK SC"/>
                <a:cs typeface="Arial" panose="020B0604020202020204" pitchFamily="34" charset="0"/>
              </a:rPr>
              <a:t>of</a:t>
            </a:r>
            <a:r>
              <a:rPr lang="de-DE" b="1" kern="100" dirty="0">
                <a:effectLst/>
                <a:latin typeface="Arial" panose="020B0604020202020204" pitchFamily="34" charset="0"/>
                <a:ea typeface="Noto Sans CJK SC"/>
                <a:cs typeface="Arial" panose="020B0604020202020204" pitchFamily="34" charset="0"/>
              </a:rPr>
              <a:t> </a:t>
            </a:r>
            <a:r>
              <a:rPr lang="de-DE" b="1" kern="100" dirty="0" err="1">
                <a:effectLst/>
                <a:latin typeface="Arial" panose="020B0604020202020204" pitchFamily="34" charset="0"/>
                <a:ea typeface="Noto Sans CJK SC"/>
                <a:cs typeface="Arial" panose="020B0604020202020204" pitchFamily="34" charset="0"/>
              </a:rPr>
              <a:t>the</a:t>
            </a:r>
            <a:r>
              <a:rPr lang="de-DE" b="1" kern="100" dirty="0">
                <a:effectLst/>
                <a:latin typeface="Arial" panose="020B0604020202020204" pitchFamily="34" charset="0"/>
                <a:ea typeface="Noto Sans CJK SC"/>
                <a:cs typeface="Arial" panose="020B0604020202020204" pitchFamily="34" charset="0"/>
              </a:rPr>
              <a:t> Year“?</a:t>
            </a:r>
          </a:p>
          <a:p>
            <a:pPr marL="0" indent="0" algn="just">
              <a:lnSpc>
                <a:spcPct val="115000"/>
              </a:lnSpc>
              <a:spcAft>
                <a:spcPts val="700"/>
              </a:spcAft>
              <a:buNone/>
            </a:pPr>
            <a:r>
              <a:rPr lang="de-DE" sz="1800" kern="100" dirty="0" err="1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There</a:t>
            </a:r>
            <a:r>
              <a:rPr lang="de-DE" sz="1800" kern="100" dirty="0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 </a:t>
            </a:r>
            <a:r>
              <a:rPr lang="de-DE" sz="1800" kern="100" dirty="0" err="1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are</a:t>
            </a:r>
            <a:r>
              <a:rPr lang="de-DE" sz="1800" kern="100" dirty="0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 </a:t>
            </a:r>
            <a:r>
              <a:rPr lang="de-DE" sz="1800" kern="100" dirty="0" err="1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several</a:t>
            </a:r>
            <a:r>
              <a:rPr lang="de-DE" sz="1800" kern="100" dirty="0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 </a:t>
            </a:r>
            <a:r>
              <a:rPr lang="de-DE" sz="1800" kern="100" dirty="0" err="1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possibilities</a:t>
            </a:r>
            <a:r>
              <a:rPr lang="de-DE" sz="1800" kern="100" dirty="0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 </a:t>
            </a:r>
            <a:r>
              <a:rPr lang="de-DE" sz="1800" kern="100" dirty="0" err="1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for</a:t>
            </a:r>
            <a:r>
              <a:rPr lang="de-DE" sz="1800" kern="100" dirty="0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 </a:t>
            </a:r>
            <a:r>
              <a:rPr lang="de-DE" sz="1800" kern="100" dirty="0" err="1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activities</a:t>
            </a:r>
            <a:r>
              <a:rPr lang="de-DE" sz="1800" kern="100" dirty="0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:</a:t>
            </a:r>
          </a:p>
          <a:p>
            <a:pPr marL="342900" lvl="0" indent="-342900" algn="just">
              <a:lnSpc>
                <a:spcPct val="115000"/>
              </a:lnSpc>
              <a:spcAft>
                <a:spcPts val="7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1800" kern="100" dirty="0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press </a:t>
            </a:r>
            <a:r>
              <a:rPr lang="de-DE" sz="1800" kern="100" dirty="0" err="1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releases</a:t>
            </a:r>
            <a:r>
              <a:rPr lang="de-DE" sz="1800" kern="100" dirty="0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, </a:t>
            </a:r>
            <a:r>
              <a:rPr lang="de-DE" sz="1800" kern="100" dirty="0" err="1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articles</a:t>
            </a:r>
            <a:r>
              <a:rPr lang="de-DE" sz="1800" kern="100" dirty="0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 in </a:t>
            </a:r>
            <a:r>
              <a:rPr lang="de-DE" sz="1800" kern="100" dirty="0" err="1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journals</a:t>
            </a:r>
            <a:r>
              <a:rPr lang="de-DE" sz="1800" kern="100" dirty="0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 and </a:t>
            </a:r>
            <a:r>
              <a:rPr lang="de-DE" sz="1800" kern="100" dirty="0" err="1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news</a:t>
            </a:r>
            <a:r>
              <a:rPr lang="de-DE" sz="1800" kern="100" dirty="0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 </a:t>
            </a:r>
            <a:r>
              <a:rPr lang="de-DE" sz="1800" kern="100" dirty="0" err="1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papers</a:t>
            </a:r>
            <a:endParaRPr lang="de-DE" sz="1800" kern="100" dirty="0">
              <a:effectLst/>
              <a:latin typeface="Arial" panose="020B0604020202020204" pitchFamily="34" charset="0"/>
              <a:ea typeface="Noto Serif CJK SC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7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1800" kern="100" dirty="0" err="1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releases</a:t>
            </a:r>
            <a:r>
              <a:rPr lang="de-DE" sz="1800" kern="100" dirty="0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 </a:t>
            </a:r>
            <a:r>
              <a:rPr lang="de-DE" sz="1800" kern="100" dirty="0" err="1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for</a:t>
            </a:r>
            <a:r>
              <a:rPr lang="de-DE" sz="1800" kern="100" dirty="0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 </a:t>
            </a:r>
            <a:r>
              <a:rPr lang="de-DE" sz="1800" kern="100" dirty="0" err="1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public</a:t>
            </a:r>
            <a:r>
              <a:rPr lang="de-DE" sz="1800" kern="100" dirty="0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 </a:t>
            </a:r>
            <a:r>
              <a:rPr lang="de-DE" sz="1800" kern="100" dirty="0" err="1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media</a:t>
            </a:r>
            <a:r>
              <a:rPr lang="de-DE" sz="1800" kern="100" dirty="0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 like </a:t>
            </a:r>
            <a:r>
              <a:rPr lang="de-DE" sz="1800" kern="100" dirty="0" err="1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tv</a:t>
            </a:r>
            <a:r>
              <a:rPr lang="de-DE" sz="1800" kern="100" dirty="0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 and social </a:t>
            </a:r>
            <a:r>
              <a:rPr lang="de-DE" sz="1800" kern="100" dirty="0" err="1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media</a:t>
            </a:r>
            <a:endParaRPr lang="de-DE" sz="1800" kern="100" dirty="0">
              <a:effectLst/>
              <a:latin typeface="Arial" panose="020B0604020202020204" pitchFamily="34" charset="0"/>
              <a:ea typeface="Noto Serif CJK SC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7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1800" kern="100" dirty="0" err="1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internet</a:t>
            </a:r>
            <a:endParaRPr lang="de-DE" sz="1800" kern="100" dirty="0">
              <a:effectLst/>
              <a:latin typeface="Arial" panose="020B0604020202020204" pitchFamily="34" charset="0"/>
              <a:ea typeface="Noto Serif CJK SC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7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1800" kern="100" dirty="0" err="1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presentations</a:t>
            </a:r>
            <a:r>
              <a:rPr lang="de-DE" sz="1800" kern="100" dirty="0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 on </a:t>
            </a:r>
            <a:r>
              <a:rPr lang="de-DE" sz="1800" kern="100" dirty="0" err="1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your</a:t>
            </a:r>
            <a:r>
              <a:rPr lang="de-DE" sz="1800" kern="100" dirty="0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 </a:t>
            </a:r>
            <a:r>
              <a:rPr lang="de-DE" sz="1800" kern="100" dirty="0" err="1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conferences</a:t>
            </a:r>
            <a:r>
              <a:rPr lang="de-DE" sz="1800" kern="100" dirty="0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, </a:t>
            </a:r>
            <a:r>
              <a:rPr lang="de-DE" sz="1800" kern="100" dirty="0" err="1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webinar</a:t>
            </a:r>
            <a:endParaRPr lang="de-DE" sz="1800" kern="100" dirty="0">
              <a:effectLst/>
              <a:latin typeface="Arial" panose="020B0604020202020204" pitchFamily="34" charset="0"/>
              <a:ea typeface="Noto Serif CJK SC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Aft>
                <a:spcPts val="700"/>
              </a:spcAft>
              <a:buNone/>
              <a:tabLst>
                <a:tab pos="457200" algn="l"/>
              </a:tabLst>
            </a:pPr>
            <a:r>
              <a:rPr lang="de-DE" sz="1800" kern="100" dirty="0" err="1"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supported</a:t>
            </a:r>
            <a:r>
              <a:rPr lang="de-DE" sz="1800" kern="100" dirty="0"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 by </a:t>
            </a:r>
            <a:r>
              <a:rPr lang="de-DE" sz="1800" kern="100" dirty="0" err="1"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other</a:t>
            </a:r>
            <a:r>
              <a:rPr lang="de-DE" sz="1800" kern="100" dirty="0"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 </a:t>
            </a:r>
            <a:r>
              <a:rPr lang="de-DE" sz="1800" kern="100" dirty="0" err="1"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cooperation</a:t>
            </a:r>
            <a:r>
              <a:rPr lang="de-DE" sz="1800" kern="100" dirty="0"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 </a:t>
            </a:r>
            <a:r>
              <a:rPr lang="de-DE" sz="1800" kern="100" dirty="0" err="1"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partners</a:t>
            </a:r>
            <a:r>
              <a:rPr lang="de-DE" sz="1800" kern="100" dirty="0"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 (</a:t>
            </a:r>
            <a:r>
              <a:rPr lang="de-DE" sz="1800" kern="100" dirty="0" err="1"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medical</a:t>
            </a:r>
            <a:r>
              <a:rPr lang="de-DE" sz="1800" kern="100" dirty="0"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 and </a:t>
            </a:r>
            <a:r>
              <a:rPr lang="de-DE" sz="1800" kern="100" dirty="0" err="1"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technical</a:t>
            </a:r>
            <a:r>
              <a:rPr lang="de-DE" sz="1800" kern="100" dirty="0"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 </a:t>
            </a:r>
            <a:r>
              <a:rPr lang="de-DE" sz="1800" kern="100" dirty="0" err="1"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associations</a:t>
            </a:r>
            <a:r>
              <a:rPr lang="de-DE" sz="1800" kern="100" dirty="0"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 </a:t>
            </a:r>
            <a:r>
              <a:rPr lang="de-DE" sz="1800" kern="100" dirty="0" err="1"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etc</a:t>
            </a:r>
            <a:r>
              <a:rPr lang="de-DE" sz="1800" kern="100" dirty="0"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)</a:t>
            </a:r>
            <a:endParaRPr lang="de-DE" sz="1800" kern="100" dirty="0">
              <a:effectLst/>
              <a:latin typeface="Arial" panose="020B0604020202020204" pitchFamily="34" charset="0"/>
              <a:ea typeface="Noto Serif CJK SC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7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1800" kern="100" dirty="0" err="1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cooperation</a:t>
            </a:r>
            <a:r>
              <a:rPr lang="de-DE" sz="1800" kern="100" dirty="0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 </a:t>
            </a:r>
            <a:r>
              <a:rPr lang="de-DE" sz="1800" kern="100" dirty="0" err="1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with</a:t>
            </a:r>
            <a:r>
              <a:rPr lang="de-DE" sz="1800" kern="100" dirty="0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 </a:t>
            </a:r>
            <a:r>
              <a:rPr lang="de-DE" sz="1800" kern="100" dirty="0" err="1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schools</a:t>
            </a:r>
            <a:endParaRPr lang="de-DE" sz="1800" kern="100" dirty="0">
              <a:effectLst/>
              <a:latin typeface="Arial" panose="020B0604020202020204" pitchFamily="34" charset="0"/>
              <a:ea typeface="Noto Serif CJK SC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7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1800" kern="100" dirty="0" err="1"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exhibitions</a:t>
            </a:r>
            <a:endParaRPr lang="de-DE" sz="1800" kern="100" dirty="0">
              <a:latin typeface="Arial" panose="020B0604020202020204" pitchFamily="34" charset="0"/>
              <a:ea typeface="Noto Serif CJK SC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7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1800" kern="100" dirty="0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and </a:t>
            </a:r>
            <a:r>
              <a:rPr lang="de-DE" sz="1800" kern="100" dirty="0" err="1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there</a:t>
            </a:r>
            <a:r>
              <a:rPr lang="de-DE" sz="1800" kern="100" dirty="0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 </a:t>
            </a:r>
            <a:r>
              <a:rPr lang="de-DE" sz="1800" kern="100" dirty="0" err="1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are</a:t>
            </a:r>
            <a:r>
              <a:rPr lang="de-DE" sz="1800" kern="100" dirty="0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 </a:t>
            </a:r>
            <a:r>
              <a:rPr lang="de-DE" sz="1800" kern="100" dirty="0" err="1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many</a:t>
            </a:r>
            <a:r>
              <a:rPr lang="de-DE" sz="1800" kern="100" dirty="0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 </a:t>
            </a:r>
            <a:r>
              <a:rPr lang="de-DE" sz="1800" kern="100" dirty="0" err="1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more</a:t>
            </a:r>
            <a:endParaRPr lang="de-DE" sz="1800" kern="100" dirty="0">
              <a:effectLst/>
              <a:latin typeface="Arial" panose="020B0604020202020204" pitchFamily="34" charset="0"/>
              <a:ea typeface="Noto Serif CJK SC"/>
              <a:cs typeface="Arial" panose="020B0604020202020204" pitchFamily="34" charset="0"/>
            </a:endParaRPr>
          </a:p>
        </p:txBody>
      </p:sp>
      <p:sp>
        <p:nvSpPr>
          <p:cNvPr id="7" name="Untertitel 6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to do</a:t>
            </a:r>
          </a:p>
        </p:txBody>
      </p:sp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Radiation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Year</a:t>
            </a:r>
          </a:p>
        </p:txBody>
      </p:sp>
    </p:spTree>
    <p:extLst>
      <p:ext uri="{BB962C8B-B14F-4D97-AF65-F5344CB8AC3E}">
        <p14:creationId xmlns:p14="http://schemas.microsoft.com/office/powerpoint/2010/main" val="978403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727600" y="1119115"/>
            <a:ext cx="8236888" cy="5303648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First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Experiences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1200"/>
              </a:spcBef>
              <a:buAutoNum type="arabicPlain" startAt="2023"/>
            </a:pPr>
            <a:r>
              <a:rPr lang="de-DE" sz="1800" dirty="0">
                <a:cs typeface="Arial" panose="020B0604020202020204" pitchFamily="34" charset="0"/>
              </a:rPr>
              <a:t>   </a:t>
            </a:r>
            <a:r>
              <a:rPr lang="de-DE" sz="2000" dirty="0">
                <a:cs typeface="Arial" panose="020B0604020202020204" pitchFamily="34" charset="0"/>
              </a:rPr>
              <a:t>Roentgen Radiation (C. W. Röntgen </a:t>
            </a:r>
            <a:r>
              <a:rPr lang="de-DE" sz="2000" dirty="0" err="1">
                <a:cs typeface="Arial" panose="020B0604020202020204" pitchFamily="34" charset="0"/>
              </a:rPr>
              <a:t>died</a:t>
            </a:r>
            <a:r>
              <a:rPr lang="de-DE" sz="2000" dirty="0">
                <a:cs typeface="Arial" panose="020B0604020202020204" pitchFamily="34" charset="0"/>
              </a:rPr>
              <a:t> 100 </a:t>
            </a:r>
            <a:r>
              <a:rPr lang="de-DE" sz="2000" dirty="0" err="1">
                <a:cs typeface="Arial" panose="020B0604020202020204" pitchFamily="34" charset="0"/>
              </a:rPr>
              <a:t>years</a:t>
            </a:r>
            <a:r>
              <a:rPr lang="de-DE" sz="2000" dirty="0">
                <a:cs typeface="Arial" panose="020B0604020202020204" pitchFamily="34" charset="0"/>
              </a:rPr>
              <a:t> </a:t>
            </a:r>
            <a:r>
              <a:rPr lang="de-DE" sz="2000" dirty="0" err="1">
                <a:cs typeface="Arial" panose="020B0604020202020204" pitchFamily="34" charset="0"/>
              </a:rPr>
              <a:t>ago</a:t>
            </a:r>
            <a:r>
              <a:rPr lang="de-DE" sz="2000" dirty="0">
                <a:cs typeface="Arial" panose="020B0604020202020204" pitchFamily="34" charset="0"/>
              </a:rPr>
              <a:t>)</a:t>
            </a:r>
          </a:p>
          <a:p>
            <a:pPr marL="457200" indent="-457200">
              <a:spcBef>
                <a:spcPts val="1200"/>
              </a:spcBef>
              <a:buAutoNum type="arabicPlain" startAt="2023"/>
            </a:pPr>
            <a:r>
              <a:rPr lang="de-DE" sz="2000" dirty="0">
                <a:cs typeface="Arial" panose="020B0604020202020204" pitchFamily="34" charset="0"/>
              </a:rPr>
              <a:t>   Light Pollution</a:t>
            </a:r>
            <a:endParaRPr lang="de-DE" sz="2000" kern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1200"/>
              </a:spcBef>
              <a:buAutoNum type="arabicPlain" startAt="2023"/>
            </a:pPr>
            <a:endParaRPr lang="de-DE" sz="1800" kern="100" dirty="0">
              <a:effectLst/>
              <a:latin typeface="Arial" panose="020B0604020202020204" pitchFamily="34" charset="0"/>
              <a:ea typeface="Noto Serif CJK SC"/>
              <a:cs typeface="Arial" panose="020B0604020202020204" pitchFamily="34" charset="0"/>
            </a:endParaRPr>
          </a:p>
          <a:p>
            <a:pPr marL="0" indent="0" algn="just">
              <a:spcBef>
                <a:spcPts val="1000"/>
              </a:spcBef>
              <a:spcAft>
                <a:spcPts val="600"/>
              </a:spcAft>
              <a:buNone/>
              <a:tabLst>
                <a:tab pos="449580" algn="l"/>
              </a:tabLst>
            </a:pPr>
            <a:r>
              <a:rPr lang="de-DE" sz="1800" kern="100" dirty="0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The Radiation </a:t>
            </a:r>
            <a:r>
              <a:rPr lang="de-DE" sz="1800" kern="100" dirty="0" err="1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of</a:t>
            </a:r>
            <a:r>
              <a:rPr lang="de-DE" sz="1800" kern="100" dirty="0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 2025 </a:t>
            </a:r>
            <a:r>
              <a:rPr lang="de-DE" sz="1800" kern="100" dirty="0" err="1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is</a:t>
            </a:r>
            <a:endParaRPr lang="de-DE" sz="1800" kern="100" dirty="0">
              <a:effectLst/>
              <a:latin typeface="Arial" panose="020B0604020202020204" pitchFamily="34" charset="0"/>
              <a:ea typeface="Noto Serif CJK SC"/>
              <a:cs typeface="Arial" panose="020B0604020202020204" pitchFamily="34" charset="0"/>
            </a:endParaRPr>
          </a:p>
          <a:p>
            <a:pPr marL="0" indent="0" algn="just">
              <a:spcBef>
                <a:spcPts val="1000"/>
              </a:spcBef>
              <a:spcAft>
                <a:spcPts val="600"/>
              </a:spcAft>
              <a:buNone/>
              <a:tabLst>
                <a:tab pos="449580" algn="l"/>
              </a:tabLst>
            </a:pPr>
            <a:endParaRPr lang="de-DE" sz="1800" kern="100" dirty="0">
              <a:latin typeface="Arial" panose="020B0604020202020204" pitchFamily="34" charset="0"/>
              <a:ea typeface="Noto Serif CJK SC"/>
              <a:cs typeface="Arial" panose="020B0604020202020204" pitchFamily="34" charset="0"/>
            </a:endParaRPr>
          </a:p>
          <a:p>
            <a:pPr marL="0" indent="0" algn="just">
              <a:spcBef>
                <a:spcPts val="1000"/>
              </a:spcBef>
              <a:spcAft>
                <a:spcPts val="600"/>
              </a:spcAft>
              <a:buNone/>
              <a:tabLst>
                <a:tab pos="449580" algn="l"/>
              </a:tabLst>
            </a:pPr>
            <a:r>
              <a:rPr lang="de-DE" b="1" kern="100" dirty="0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Gamma Radiation</a:t>
            </a:r>
          </a:p>
          <a:p>
            <a:pPr marL="0" indent="0" algn="just">
              <a:spcBef>
                <a:spcPts val="1000"/>
              </a:spcBef>
              <a:spcAft>
                <a:spcPts val="600"/>
              </a:spcAft>
              <a:buNone/>
              <a:tabLst>
                <a:tab pos="449580" algn="l"/>
              </a:tabLst>
            </a:pPr>
            <a:r>
              <a:rPr lang="de-DE" kern="100" dirty="0" err="1"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discovered</a:t>
            </a:r>
            <a:r>
              <a:rPr lang="de-DE" kern="100" dirty="0"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 by </a:t>
            </a:r>
          </a:p>
          <a:p>
            <a:pPr marL="0" indent="0" algn="just">
              <a:spcBef>
                <a:spcPts val="1000"/>
              </a:spcBef>
              <a:spcAft>
                <a:spcPts val="600"/>
              </a:spcAft>
              <a:buNone/>
              <a:tabLst>
                <a:tab pos="449580" algn="l"/>
              </a:tabLst>
            </a:pPr>
            <a:r>
              <a:rPr lang="de-DE" kern="100" dirty="0"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Paul Villard at 1900</a:t>
            </a:r>
          </a:p>
          <a:p>
            <a:pPr marL="0" indent="0" algn="just">
              <a:spcBef>
                <a:spcPts val="1000"/>
              </a:spcBef>
              <a:spcAft>
                <a:spcPts val="600"/>
              </a:spcAft>
              <a:buNone/>
              <a:tabLst>
                <a:tab pos="449580" algn="l"/>
              </a:tabLst>
            </a:pPr>
            <a:r>
              <a:rPr lang="de-DE" kern="100" dirty="0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125 </a:t>
            </a:r>
            <a:r>
              <a:rPr lang="de-DE" kern="100" dirty="0" err="1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years</a:t>
            </a:r>
            <a:r>
              <a:rPr lang="de-DE" kern="100" dirty="0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 </a:t>
            </a:r>
            <a:r>
              <a:rPr lang="de-DE" kern="100" dirty="0" err="1">
                <a:effectLst/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ago</a:t>
            </a:r>
            <a:endParaRPr lang="de-DE" kern="100" dirty="0">
              <a:effectLst/>
              <a:latin typeface="Arial" panose="020B0604020202020204" pitchFamily="34" charset="0"/>
              <a:ea typeface="Noto Serif CJK SC"/>
              <a:cs typeface="Arial" panose="020B0604020202020204" pitchFamily="34" charset="0"/>
            </a:endParaRPr>
          </a:p>
        </p:txBody>
      </p:sp>
      <p:sp>
        <p:nvSpPr>
          <p:cNvPr id="7" name="Untertitel 6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to do</a:t>
            </a:r>
          </a:p>
        </p:txBody>
      </p:sp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Radiation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Year</a:t>
            </a:r>
          </a:p>
        </p:txBody>
      </p:sp>
      <p:pic>
        <p:nvPicPr>
          <p:cNvPr id="2050" name="Picture 2" descr="Quantum Gravity Research on Twitter: &quot;#onthisday in 1860 Paul-Urich Villard was born. Villard was a French physicist and chemist who in 1900 identified a third kind of natural radiation, later called gamma">
            <a:extLst>
              <a:ext uri="{FF2B5EF4-FFF2-40B4-BE49-F238E27FC236}">
                <a16:creationId xmlns:a16="http://schemas.microsoft.com/office/drawing/2014/main" id="{73FC33AB-EA14-2111-65DF-FF75DBC90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348880"/>
            <a:ext cx="4752528" cy="356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ED4A6F89-48E6-F31C-F156-81262DEBC781}"/>
              </a:ext>
            </a:extLst>
          </p:cNvPr>
          <p:cNvSpPr/>
          <p:nvPr/>
        </p:nvSpPr>
        <p:spPr>
          <a:xfrm>
            <a:off x="4139952" y="188640"/>
            <a:ext cx="2736304" cy="125470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 err="1"/>
              <a:t>Join</a:t>
            </a:r>
            <a:r>
              <a:rPr lang="de-DE" sz="4000" b="1" dirty="0"/>
              <a:t> </a:t>
            </a:r>
            <a:r>
              <a:rPr lang="de-DE" sz="4000" b="1" dirty="0" err="1"/>
              <a:t>our</a:t>
            </a:r>
            <a:r>
              <a:rPr lang="de-DE" sz="4000" b="1" dirty="0"/>
              <a:t> initiative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38C5703-7D2D-FE15-908D-03B1BC3AE817}"/>
              </a:ext>
            </a:extLst>
          </p:cNvPr>
          <p:cNvSpPr txBox="1"/>
          <p:nvPr/>
        </p:nvSpPr>
        <p:spPr>
          <a:xfrm>
            <a:off x="6586028" y="6082679"/>
            <a:ext cx="2513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err="1">
                <a:latin typeface="Calibri Light" pitchFamily="34" charset="0"/>
              </a:rPr>
              <a:t>contact</a:t>
            </a:r>
            <a:r>
              <a:rPr lang="de-DE" sz="2000" b="1" dirty="0">
                <a:latin typeface="Calibri Light" pitchFamily="34" charset="0"/>
              </a:rPr>
              <a:t> fs-gf@fs-ev.org</a:t>
            </a:r>
          </a:p>
        </p:txBody>
      </p:sp>
    </p:spTree>
    <p:extLst>
      <p:ext uri="{BB962C8B-B14F-4D97-AF65-F5344CB8AC3E}">
        <p14:creationId xmlns:p14="http://schemas.microsoft.com/office/powerpoint/2010/main" val="217099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Larissa">
  <a:themeElements>
    <a:clrScheme name="FS-eV">
      <a:dk1>
        <a:srgbClr val="4D4D4D"/>
      </a:dk1>
      <a:lt1>
        <a:sysClr val="window" lastClr="FFFFFF"/>
      </a:lt1>
      <a:dk2>
        <a:srgbClr val="B2B2B2"/>
      </a:dk2>
      <a:lt2>
        <a:srgbClr val="F2F2F2"/>
      </a:lt2>
      <a:accent1>
        <a:srgbClr val="1E8291"/>
      </a:accent1>
      <a:accent2>
        <a:srgbClr val="C86400"/>
      </a:accent2>
      <a:accent3>
        <a:srgbClr val="808080"/>
      </a:accent3>
      <a:accent4>
        <a:srgbClr val="F2F2F2"/>
      </a:accent4>
      <a:accent5>
        <a:srgbClr val="28A0AA"/>
      </a:accent5>
      <a:accent6>
        <a:srgbClr val="5FC3DB"/>
      </a:accent6>
      <a:hlink>
        <a:srgbClr val="1E8291"/>
      </a:hlink>
      <a:folHlink>
        <a:srgbClr val="5FC3DB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600" dirty="0" err="1" smtClean="0">
            <a:latin typeface="Calibri Light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aesentationsvorlage_FS-eV_2014-03" id="{D44756FB-8327-4B90-8A69-11125A2CD888}" vid="{5735BDCA-4FB2-45A9-8A35-4EE46A0FFB0F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einkopff xmlns="946c5598-21b7-477f-aead-f657e7fd6ff0">true</Steinkopff>
    <Schulze xmlns="946c5598-21b7-477f-aead-f657e7fd6ff0">true</Schulze>
    <Gellermann xmlns="946c5598-21b7-477f-aead-f657e7fd6ff0" xsi:nil="true"/>
    <TaxCatchAll xmlns="a21d0ef1-7d6b-4067-84a2-335ba0564318" xsi:nil="true"/>
    <Hoyler xmlns="946c5598-21b7-477f-aead-f657e7fd6ff0">true</Hoyler>
    <Henrichs xmlns="946c5598-21b7-477f-aead-f657e7fd6ff0">true</Henrichs>
    <lcf76f155ced4ddcb4097134ff3c332f xmlns="946c5598-21b7-477f-aead-f657e7fd6ff0">
      <Terms xmlns="http://schemas.microsoft.com/office/infopath/2007/PartnerControls"/>
    </lcf76f155ced4ddcb4097134ff3c332f>
    <K_x00fc_hne xmlns="946c5598-21b7-477f-aead-f657e7fd6ff0" xsi:nil="true"/>
    <Nagels xmlns="946c5598-21b7-477f-aead-f657e7fd6ff0">true</Nagels>
    <Maushart xmlns="946c5598-21b7-477f-aead-f657e7fd6ff0">true</Maushart>
    <Czarwinski xmlns="946c5598-21b7-477f-aead-f657e7fd6ff0">false</Czarwinski>
    <Tachlinski xmlns="946c5598-21b7-477f-aead-f657e7fd6ff0">true</Tachlinski>
    <Zoubek xmlns="946c5598-21b7-477f-aead-f657e7fd6ff0">true</Zoubek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B62E0D3E6FF824A98A66772BC4A6C4B" ma:contentTypeVersion="27" ma:contentTypeDescription="Ein neues Dokument erstellen." ma:contentTypeScope="" ma:versionID="3a85362e9a24ad824b1bdb1318d54b74">
  <xsd:schema xmlns:xsd="http://www.w3.org/2001/XMLSchema" xmlns:xs="http://www.w3.org/2001/XMLSchema" xmlns:p="http://schemas.microsoft.com/office/2006/metadata/properties" xmlns:ns2="946c5598-21b7-477f-aead-f657e7fd6ff0" xmlns:ns3="a21d0ef1-7d6b-4067-84a2-335ba0564318" targetNamespace="http://schemas.microsoft.com/office/2006/metadata/properties" ma:root="true" ma:fieldsID="5f9a2e11a670bdbe2b7ac3ec31ed6656" ns2:_="" ns3:_="">
    <xsd:import namespace="946c5598-21b7-477f-aead-f657e7fd6ff0"/>
    <xsd:import namespace="a21d0ef1-7d6b-4067-84a2-335ba05643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Hoyler" minOccurs="0"/>
                <xsd:element ref="ns2:Gellermann" minOccurs="0"/>
                <xsd:element ref="ns2:Henrichs" minOccurs="0"/>
                <xsd:element ref="ns2:K_x00fc_hne" minOccurs="0"/>
                <xsd:element ref="ns2:Czarwinski" minOccurs="0"/>
                <xsd:element ref="ns2:Steinkopff" minOccurs="0"/>
                <xsd:element ref="ns2:Schulze" minOccurs="0"/>
                <xsd:element ref="ns2:Nagels" minOccurs="0"/>
                <xsd:element ref="ns2:Maushart" minOccurs="0"/>
                <xsd:element ref="ns2:Tachlinski" minOccurs="0"/>
                <xsd:element ref="ns2:Zoubek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6c5598-21b7-477f-aead-f657e7fd6f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Hoyler" ma:index="10" nillable="true" ma:displayName="Hoyler" ma:default="1" ma:format="Dropdown" ma:internalName="Hoyler">
      <xsd:simpleType>
        <xsd:restriction base="dms:Boolean"/>
      </xsd:simpleType>
    </xsd:element>
    <xsd:element name="Gellermann" ma:index="11" nillable="true" ma:displayName="Gellermann" ma:internalName="Gellermann">
      <xsd:simpleType>
        <xsd:restriction base="dms:Boolean"/>
      </xsd:simpleType>
    </xsd:element>
    <xsd:element name="Henrichs" ma:index="12" nillable="true" ma:displayName="Henrichs" ma:default="1" ma:internalName="Henrichs">
      <xsd:simpleType>
        <xsd:restriction base="dms:Boolean"/>
      </xsd:simpleType>
    </xsd:element>
    <xsd:element name="K_x00fc_hne" ma:index="13" nillable="true" ma:displayName="Kuehne" ma:internalName="K_x00fc_hne">
      <xsd:simpleType>
        <xsd:restriction base="dms:Boolean"/>
      </xsd:simpleType>
    </xsd:element>
    <xsd:element name="Czarwinski" ma:index="14" nillable="true" ma:displayName="Czarwinski" ma:default="0" ma:internalName="Czarwinski">
      <xsd:simpleType>
        <xsd:restriction base="dms:Boolean"/>
      </xsd:simpleType>
    </xsd:element>
    <xsd:element name="Steinkopff" ma:index="15" nillable="true" ma:displayName="Steinkopff" ma:default="1" ma:internalName="Steinkopff">
      <xsd:simpleType>
        <xsd:restriction base="dms:Boolean"/>
      </xsd:simpleType>
    </xsd:element>
    <xsd:element name="Schulze" ma:index="16" nillable="true" ma:displayName="Schulze" ma:default="1" ma:internalName="Schulze">
      <xsd:simpleType>
        <xsd:restriction base="dms:Boolean"/>
      </xsd:simpleType>
    </xsd:element>
    <xsd:element name="Nagels" ma:index="17" nillable="true" ma:displayName="Nagels" ma:default="1" ma:internalName="Nagels">
      <xsd:simpleType>
        <xsd:restriction base="dms:Boolean"/>
      </xsd:simpleType>
    </xsd:element>
    <xsd:element name="Maushart" ma:index="18" nillable="true" ma:displayName="Maushart" ma:default="1" ma:internalName="Maushart">
      <xsd:simpleType>
        <xsd:restriction base="dms:Boolean"/>
      </xsd:simpleType>
    </xsd:element>
    <xsd:element name="Tachlinski" ma:index="19" nillable="true" ma:displayName="Tachlinski" ma:default="1" ma:internalName="Tachlinski">
      <xsd:simpleType>
        <xsd:restriction base="dms:Boolean"/>
      </xsd:simpleType>
    </xsd:element>
    <xsd:element name="Zoubek" ma:index="20" nillable="true" ma:displayName="Zoubek" ma:default="1" ma:internalName="Zoubek">
      <xsd:simpleType>
        <xsd:restriction base="dms:Boolean"/>
      </xsd:simpleType>
    </xsd:element>
    <xsd:element name="lcf76f155ced4ddcb4097134ff3c332f" ma:index="24" nillable="true" ma:taxonomy="true" ma:internalName="lcf76f155ced4ddcb4097134ff3c332f" ma:taxonomyFieldName="MediaServiceImageTags" ma:displayName="Bildmarkierungen" ma:readOnly="false" ma:fieldId="{5cf76f15-5ced-4ddc-b409-7134ff3c332f}" ma:taxonomyMulti="true" ma:sspId="20a5787e-281c-4096-8152-2f2125ed933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3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3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1d0ef1-7d6b-4067-84a2-335ba0564318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0e848612-7ca7-4a97-a64d-a7d8cf3b0456}" ma:internalName="TaxCatchAll" ma:showField="CatchAllData" ma:web="a21d0ef1-7d6b-4067-84a2-335ba05643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0D0B59-0DDE-4F34-A981-94DFB95E8165}">
  <ds:schemaRefs>
    <ds:schemaRef ds:uri="http://purl.org/dc/elements/1.1/"/>
    <ds:schemaRef ds:uri="http://purl.org/dc/terms/"/>
    <ds:schemaRef ds:uri="http://schemas.microsoft.com/office/infopath/2007/PartnerControls"/>
    <ds:schemaRef ds:uri="http://purl.org/dc/dcmitype/"/>
    <ds:schemaRef ds:uri="946c5598-21b7-477f-aead-f657e7fd6ff0"/>
    <ds:schemaRef ds:uri="http://schemas.openxmlformats.org/package/2006/metadata/core-properties"/>
    <ds:schemaRef ds:uri="http://schemas.microsoft.com/office/2006/documentManagement/types"/>
    <ds:schemaRef ds:uri="a21d0ef1-7d6b-4067-84a2-335ba0564318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8D46CED-4A0A-4F3C-A1A2-5D7F47BB0D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6c5598-21b7-477f-aead-f657e7fd6ff0"/>
    <ds:schemaRef ds:uri="a21d0ef1-7d6b-4067-84a2-335ba05643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F6CED23-6A02-462A-A16B-7E7BE20D26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Praesentationsvorlage_FS-eV_2014-03</Template>
  <TotalTime>0</TotalTime>
  <Words>203</Words>
  <Application>Microsoft Macintosh PowerPoint</Application>
  <PresentationFormat>Bildschirmpräsentation (4:3)</PresentationFormat>
  <Paragraphs>42</Paragraphs>
  <Slides>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1" baseType="lpstr">
      <vt:lpstr>Aptos</vt:lpstr>
      <vt:lpstr>Arial</vt:lpstr>
      <vt:lpstr>Calibri</vt:lpstr>
      <vt:lpstr>Calibri Light</vt:lpstr>
      <vt:lpstr>Symbol</vt:lpstr>
      <vt:lpstr>Larissa</vt:lpstr>
      <vt:lpstr>Radiation of the Year</vt:lpstr>
      <vt:lpstr>Radiation of the Year</vt:lpstr>
      <vt:lpstr>Radiation of the Year</vt:lpstr>
      <vt:lpstr>Radiation of the Year</vt:lpstr>
      <vt:lpstr>Radiation of the Year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Jörg Feinhals</dc:creator>
  <cp:lastModifiedBy>Renate Czarwinski</cp:lastModifiedBy>
  <cp:revision>5</cp:revision>
  <dcterms:created xsi:type="dcterms:W3CDTF">2024-07-29T20:38:39Z</dcterms:created>
  <dcterms:modified xsi:type="dcterms:W3CDTF">2025-05-22T08:43:31Z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0x0101009B62E0D3E6FF824A98A66772BC4A6C4B</vt:lpwstr>
  </property>
  <property fmtid="{D5CDD505-2E9C-101B-9397-08002B2CF9AE}" pid="3" name="MediaServiceImageTags">
    <vt:lpwstr/>
  </property>
</Properties>
</file>